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3CD-4929-9E24-F219A80146DD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3CD-4929-9E24-F219A80146D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CD-4929-9E24-F219A8014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992-41B1-84FC-5A2CD3BCB266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992-41B1-84FC-5A2CD3BCB2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92-41B1-84FC-5A2CD3BCB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40A-435B-8FEC-40DD748377E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F40A-435B-8FEC-40DD748377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0A-435B-8FEC-40DD74837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DD7-40B7-BAF8-8759FCCF445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9DD7-40B7-BAF8-8759FCCF44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D7-40B7-BAF8-8759FCCF4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50-4638-8659-562B1B611D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250-4638-8659-562B1B611D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250-4638-8659-562B1B611D3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250-4638-8659-562B1B611D3E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42</c:v>
                </c:pt>
                <c:pt idx="2">
                  <c:v>56</c:v>
                </c:pt>
                <c:pt idx="3">
                  <c:v>71</c:v>
                </c:pt>
                <c:pt idx="4">
                  <c:v>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C250-4638-8659-562B1B611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18862847"/>
        <c:axId val="518864511"/>
        <c:axId val="0"/>
      </c:bar3DChart>
      <c:catAx>
        <c:axId val="518862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864511"/>
        <c:crosses val="autoZero"/>
        <c:auto val="1"/>
        <c:lblAlgn val="ctr"/>
        <c:lblOffset val="100"/>
        <c:noMultiLvlLbl val="0"/>
      </c:catAx>
      <c:valAx>
        <c:axId val="518864511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51886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F238CE-749C-4175-A41A-B09E703BE7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82FE827-9FF1-46BC-A04E-C3488E68B7A3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5387570-A0E3-4861-9A55-FFD3F5ACF3CE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B97186-BDFA-41F7-9A67-9256EAA53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B97C42-CCF1-4A6C-8B5B-A7675AE2397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1027FE-AB80-49CB-8408-B04622DCD7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E743D-5E99-4C87-976A-A5DB9604C59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7ACA27-68AC-4600-94B1-A3025E9B5AB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065F06-F719-4038-A33A-95F708E961E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C0EE3A6-81D8-4F58-9097-B64E666C49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6E20AEF-5E2F-4976-A561-A45F58E69E1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A7BC0F-052F-4211-9494-0E672EFD57C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3113B8-6CBE-4D7D-AEB6-D6DB13F1E35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9FF68E1-63A1-439F-A3B5-0354700BF21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1F4108-B308-4693-89FF-04BEF9EE45E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9FEB1B6B-F741-4FAD-9208-2364C8549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DDF6FE0-281C-4D2F-A786-8A4549C103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97A4AB4-28AF-4933-8D79-FA2A00E5AF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D4CE2F6-28E8-4441-BFB4-5627240BB3D9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DD2349-AC71-4BA4-A8DA-6CAF1F1BE0F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49A6F25-D684-43E9-989A-FC348DCF8785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5" name="Chord 16">
              <a:extLst>
                <a:ext uri="{FF2B5EF4-FFF2-40B4-BE49-F238E27FC236}">
                  <a16:creationId xmlns:a16="http://schemas.microsoft.com/office/drawing/2014/main" id="{CB42EC0F-9376-4419-8D61-4ECF695F8A62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17">
              <a:extLst>
                <a:ext uri="{FF2B5EF4-FFF2-40B4-BE49-F238E27FC236}">
                  <a16:creationId xmlns:a16="http://schemas.microsoft.com/office/drawing/2014/main" id="{A2BA0EC1-99A9-48F1-8A30-8E74C37AF9AE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5FF4291B-7A2C-4736-B558-E2BF67FBEF9C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8" name="Chord 13">
              <a:extLst>
                <a:ext uri="{FF2B5EF4-FFF2-40B4-BE49-F238E27FC236}">
                  <a16:creationId xmlns:a16="http://schemas.microsoft.com/office/drawing/2014/main" id="{E5185914-0E0D-4C18-8BBF-4CB816B22973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14">
              <a:extLst>
                <a:ext uri="{FF2B5EF4-FFF2-40B4-BE49-F238E27FC236}">
                  <a16:creationId xmlns:a16="http://schemas.microsoft.com/office/drawing/2014/main" id="{C9BAF8FB-A2CE-4A0C-AE5C-46C1E1B00FD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7A35F-2462-4BDA-943D-E23FFEA8228E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F6C9A1B9-C186-4B87-B5FF-7647AC112CFC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116A8905-12A5-4E46-A325-D8AA4BF8FB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60ED8B7-1780-4283-A506-3304B6EFE3BB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14" name="Chord 1">
              <a:extLst>
                <a:ext uri="{FF2B5EF4-FFF2-40B4-BE49-F238E27FC236}">
                  <a16:creationId xmlns:a16="http://schemas.microsoft.com/office/drawing/2014/main" id="{A83A0F11-4E2A-4128-9909-ED0A2C64F750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7">
              <a:extLst>
                <a:ext uri="{FF2B5EF4-FFF2-40B4-BE49-F238E27FC236}">
                  <a16:creationId xmlns:a16="http://schemas.microsoft.com/office/drawing/2014/main" id="{EA240C15-92D4-4C82-89BD-E3CB9DBE8051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AFE9571-C701-4BBC-8DD1-D22B90DC04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72DB8784-D5BB-421F-91A9-920F4721C2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79D04E7-6263-461B-B051-C5546503D0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8BFBF40-18B0-4721-8D45-F9474DA7CB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8D48161-AA73-4C2D-A331-749973B82A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B29EEB-4B04-4C71-96D0-321D7A8588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7E6AD3C6-0FD1-40BE-B511-E086D1C83B2A}"/>
              </a:ext>
            </a:extLst>
          </p:cNvPr>
          <p:cNvSpPr txBox="1"/>
          <p:nvPr/>
        </p:nvSpPr>
        <p:spPr>
          <a:xfrm>
            <a:off x="-2" y="6513577"/>
            <a:ext cx="1219199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72189-DD33-44D5-9FB2-BF3B3B48A728}"/>
              </a:ext>
            </a:extLst>
          </p:cNvPr>
          <p:cNvSpPr txBox="1"/>
          <p:nvPr/>
        </p:nvSpPr>
        <p:spPr>
          <a:xfrm>
            <a:off x="-3" y="5188301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3CB92-C9A0-4D3E-9138-6723954AA601}"/>
              </a:ext>
            </a:extLst>
          </p:cNvPr>
          <p:cNvSpPr txBox="1"/>
          <p:nvPr/>
        </p:nvSpPr>
        <p:spPr>
          <a:xfrm>
            <a:off x="-3" y="6111631"/>
            <a:ext cx="12191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E293D7E5-F951-4C01-96E4-15E9E4BB5851}"/>
              </a:ext>
            </a:extLst>
          </p:cNvPr>
          <p:cNvSpPr/>
          <p:nvPr/>
        </p:nvSpPr>
        <p:spPr>
          <a:xfrm>
            <a:off x="5253701" y="4733094"/>
            <a:ext cx="168459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9">
            <a:extLst>
              <a:ext uri="{FF2B5EF4-FFF2-40B4-BE49-F238E27FC236}">
                <a16:creationId xmlns:a16="http://schemas.microsoft.com/office/drawing/2014/main" id="{9EEEE306-4E2D-441C-B421-82E9343BE231}"/>
              </a:ext>
            </a:extLst>
          </p:cNvPr>
          <p:cNvGrpSpPr/>
          <p:nvPr/>
        </p:nvGrpSpPr>
        <p:grpSpPr>
          <a:xfrm>
            <a:off x="4283208" y="2247064"/>
            <a:ext cx="3625584" cy="2028774"/>
            <a:chOff x="-24359" y="3903"/>
            <a:chExt cx="12241926" cy="6850236"/>
          </a:xfrm>
        </p:grpSpPr>
        <p:grpSp>
          <p:nvGrpSpPr>
            <p:cNvPr id="30" name="Graphic 9">
              <a:extLst>
                <a:ext uri="{FF2B5EF4-FFF2-40B4-BE49-F238E27FC236}">
                  <a16:creationId xmlns:a16="http://schemas.microsoft.com/office/drawing/2014/main" id="{74A9C4EE-49CB-41DE-9BBD-7FD8D239C302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38" name="Freeform: Shape 153">
                <a:extLst>
                  <a:ext uri="{FF2B5EF4-FFF2-40B4-BE49-F238E27FC236}">
                    <a16:creationId xmlns:a16="http://schemas.microsoft.com/office/drawing/2014/main" id="{F6595FCE-A97B-4415-874D-CE34CB10FB0F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54">
                <a:extLst>
                  <a:ext uri="{FF2B5EF4-FFF2-40B4-BE49-F238E27FC236}">
                    <a16:creationId xmlns:a16="http://schemas.microsoft.com/office/drawing/2014/main" id="{6A8BBF3F-97CD-4A46-A9FF-3DAB9CC22AD1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55">
                <a:extLst>
                  <a:ext uri="{FF2B5EF4-FFF2-40B4-BE49-F238E27FC236}">
                    <a16:creationId xmlns:a16="http://schemas.microsoft.com/office/drawing/2014/main" id="{516EDAF2-5C4A-4AE8-ADBC-D2F41EC030FE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56">
                <a:extLst>
                  <a:ext uri="{FF2B5EF4-FFF2-40B4-BE49-F238E27FC236}">
                    <a16:creationId xmlns:a16="http://schemas.microsoft.com/office/drawing/2014/main" id="{ED0D77BD-08C8-427E-8808-C8D7C1CFFF42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57">
                <a:extLst>
                  <a:ext uri="{FF2B5EF4-FFF2-40B4-BE49-F238E27FC236}">
                    <a16:creationId xmlns:a16="http://schemas.microsoft.com/office/drawing/2014/main" id="{8B73B697-A8CD-43F4-80AF-CAF397DF4BC8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58">
                <a:extLst>
                  <a:ext uri="{FF2B5EF4-FFF2-40B4-BE49-F238E27FC236}">
                    <a16:creationId xmlns:a16="http://schemas.microsoft.com/office/drawing/2014/main" id="{47276A36-4BE6-45AB-BE2D-99E0C3164990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59">
                <a:extLst>
                  <a:ext uri="{FF2B5EF4-FFF2-40B4-BE49-F238E27FC236}">
                    <a16:creationId xmlns:a16="http://schemas.microsoft.com/office/drawing/2014/main" id="{46905706-3B78-4DEC-9397-23D0E518CA43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60">
                <a:extLst>
                  <a:ext uri="{FF2B5EF4-FFF2-40B4-BE49-F238E27FC236}">
                    <a16:creationId xmlns:a16="http://schemas.microsoft.com/office/drawing/2014/main" id="{6D3B27E6-69D1-4D27-9D64-19E08883054F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146">
              <a:extLst>
                <a:ext uri="{FF2B5EF4-FFF2-40B4-BE49-F238E27FC236}">
                  <a16:creationId xmlns:a16="http://schemas.microsoft.com/office/drawing/2014/main" id="{C93A13D7-0F42-4450-9239-365F586C1359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9">
              <a:extLst>
                <a:ext uri="{FF2B5EF4-FFF2-40B4-BE49-F238E27FC236}">
                  <a16:creationId xmlns:a16="http://schemas.microsoft.com/office/drawing/2014/main" id="{DA722F49-9D98-4152-8EF6-44E9FB818405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34" name="Freeform: Shape 149">
                <a:extLst>
                  <a:ext uri="{FF2B5EF4-FFF2-40B4-BE49-F238E27FC236}">
                    <a16:creationId xmlns:a16="http://schemas.microsoft.com/office/drawing/2014/main" id="{FAAB227A-9DF0-4330-A54D-834485F31538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50">
                <a:extLst>
                  <a:ext uri="{FF2B5EF4-FFF2-40B4-BE49-F238E27FC236}">
                    <a16:creationId xmlns:a16="http://schemas.microsoft.com/office/drawing/2014/main" id="{02EEE2AB-DF81-4FD1-80CD-A1D905E103B8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51">
                <a:extLst>
                  <a:ext uri="{FF2B5EF4-FFF2-40B4-BE49-F238E27FC236}">
                    <a16:creationId xmlns:a16="http://schemas.microsoft.com/office/drawing/2014/main" id="{2BDCA706-898A-4531-82AA-1F17DFBEFE30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52">
                <a:extLst>
                  <a:ext uri="{FF2B5EF4-FFF2-40B4-BE49-F238E27FC236}">
                    <a16:creationId xmlns:a16="http://schemas.microsoft.com/office/drawing/2014/main" id="{55EBF472-0325-40DA-AC9C-57A770AEB940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148">
              <a:extLst>
                <a:ext uri="{FF2B5EF4-FFF2-40B4-BE49-F238E27FC236}">
                  <a16:creationId xmlns:a16="http://schemas.microsoft.com/office/drawing/2014/main" id="{C1249042-16B9-4BF8-AE69-2A6C2B7EAA4E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279">
            <a:extLst>
              <a:ext uri="{FF2B5EF4-FFF2-40B4-BE49-F238E27FC236}">
                <a16:creationId xmlns:a16="http://schemas.microsoft.com/office/drawing/2014/main" id="{75DC9642-0A17-454D-9DB0-2F11335313E8}"/>
              </a:ext>
            </a:extLst>
          </p:cNvPr>
          <p:cNvSpPr/>
          <p:nvPr/>
        </p:nvSpPr>
        <p:spPr>
          <a:xfrm>
            <a:off x="707404" y="4599954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08834B56-E8CC-4EB3-9A88-5AD11FDD80B2}"/>
              </a:ext>
            </a:extLst>
          </p:cNvPr>
          <p:cNvGrpSpPr/>
          <p:nvPr/>
        </p:nvGrpSpPr>
        <p:grpSpPr>
          <a:xfrm>
            <a:off x="1270264" y="4674032"/>
            <a:ext cx="1692000" cy="1480441"/>
            <a:chOff x="1254019" y="5143184"/>
            <a:chExt cx="1692000" cy="14804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7F68AB-6DA4-435D-9E4E-737D6FE34CA6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52DDD8-D909-4566-862E-9776D3C5B7F9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50" name="Oval 283">
            <a:extLst>
              <a:ext uri="{FF2B5EF4-FFF2-40B4-BE49-F238E27FC236}">
                <a16:creationId xmlns:a16="http://schemas.microsoft.com/office/drawing/2014/main" id="{4BA61FFA-15E2-4C92-A6BF-E513F5A57AEF}"/>
              </a:ext>
            </a:extLst>
          </p:cNvPr>
          <p:cNvSpPr/>
          <p:nvPr/>
        </p:nvSpPr>
        <p:spPr>
          <a:xfrm>
            <a:off x="3547252" y="4599954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그룹 6">
            <a:extLst>
              <a:ext uri="{FF2B5EF4-FFF2-40B4-BE49-F238E27FC236}">
                <a16:creationId xmlns:a16="http://schemas.microsoft.com/office/drawing/2014/main" id="{A6371700-D2E2-4A87-ADB7-9262B1510932}"/>
              </a:ext>
            </a:extLst>
          </p:cNvPr>
          <p:cNvGrpSpPr/>
          <p:nvPr/>
        </p:nvGrpSpPr>
        <p:grpSpPr>
          <a:xfrm>
            <a:off x="4110112" y="4661319"/>
            <a:ext cx="1692000" cy="1480441"/>
            <a:chOff x="4530549" y="5130471"/>
            <a:chExt cx="1692000" cy="148044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494A6E-6244-453C-9053-5F00743D26F7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072654-4629-4292-B40A-248CC7DD71FD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54" name="Oval 287">
            <a:extLst>
              <a:ext uri="{FF2B5EF4-FFF2-40B4-BE49-F238E27FC236}">
                <a16:creationId xmlns:a16="http://schemas.microsoft.com/office/drawing/2014/main" id="{87D21A31-7FD8-4E60-953E-DB1C85715EF8}"/>
              </a:ext>
            </a:extLst>
          </p:cNvPr>
          <p:cNvSpPr/>
          <p:nvPr/>
        </p:nvSpPr>
        <p:spPr>
          <a:xfrm>
            <a:off x="6387100" y="4599954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그룹 7">
            <a:extLst>
              <a:ext uri="{FF2B5EF4-FFF2-40B4-BE49-F238E27FC236}">
                <a16:creationId xmlns:a16="http://schemas.microsoft.com/office/drawing/2014/main" id="{E7C1A3BB-160E-4573-BE6C-6738B8B59A5D}"/>
              </a:ext>
            </a:extLst>
          </p:cNvPr>
          <p:cNvGrpSpPr/>
          <p:nvPr/>
        </p:nvGrpSpPr>
        <p:grpSpPr>
          <a:xfrm>
            <a:off x="6949960" y="4658131"/>
            <a:ext cx="1692000" cy="1480441"/>
            <a:chOff x="6690464" y="5127283"/>
            <a:chExt cx="1692000" cy="14804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B834D0-22D0-4668-A974-ACD731A21657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76BF2B-07BB-41E0-94A6-5B5E1AB8D4AA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58" name="Oval 291">
            <a:extLst>
              <a:ext uri="{FF2B5EF4-FFF2-40B4-BE49-F238E27FC236}">
                <a16:creationId xmlns:a16="http://schemas.microsoft.com/office/drawing/2014/main" id="{3155014A-AD13-41D4-A325-EB0F6D25B226}"/>
              </a:ext>
            </a:extLst>
          </p:cNvPr>
          <p:cNvSpPr/>
          <p:nvPr/>
        </p:nvSpPr>
        <p:spPr>
          <a:xfrm>
            <a:off x="9226948" y="4599954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9" name="그룹 8">
            <a:extLst>
              <a:ext uri="{FF2B5EF4-FFF2-40B4-BE49-F238E27FC236}">
                <a16:creationId xmlns:a16="http://schemas.microsoft.com/office/drawing/2014/main" id="{A7C77CAE-E6E1-4F55-8B97-4D6DD23F3D6E}"/>
              </a:ext>
            </a:extLst>
          </p:cNvPr>
          <p:cNvGrpSpPr/>
          <p:nvPr/>
        </p:nvGrpSpPr>
        <p:grpSpPr>
          <a:xfrm>
            <a:off x="9789809" y="4635893"/>
            <a:ext cx="1692000" cy="1480441"/>
            <a:chOff x="8850379" y="5105045"/>
            <a:chExt cx="1692000" cy="148044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15CAD3-21E2-49AC-91B7-F6E96815B444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6F4A7C-7091-47B9-A870-B42A4783C89A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62" name="Rectangle 30">
            <a:extLst>
              <a:ext uri="{FF2B5EF4-FFF2-40B4-BE49-F238E27FC236}">
                <a16:creationId xmlns:a16="http://schemas.microsoft.com/office/drawing/2014/main" id="{77659F6A-94CD-4DAA-80C0-F94B08236933}"/>
              </a:ext>
            </a:extLst>
          </p:cNvPr>
          <p:cNvSpPr/>
          <p:nvPr/>
        </p:nvSpPr>
        <p:spPr>
          <a:xfrm>
            <a:off x="848108" y="4736091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F7346D7D-5B6B-4CF7-9F27-B4A96DB92664}"/>
              </a:ext>
            </a:extLst>
          </p:cNvPr>
          <p:cNvSpPr/>
          <p:nvPr/>
        </p:nvSpPr>
        <p:spPr>
          <a:xfrm flipH="1">
            <a:off x="3647113" y="4742477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04A60D46-98D6-48C1-9585-047787F975D2}"/>
              </a:ext>
            </a:extLst>
          </p:cNvPr>
          <p:cNvSpPr/>
          <p:nvPr/>
        </p:nvSpPr>
        <p:spPr>
          <a:xfrm>
            <a:off x="6527545" y="4742477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31F408D8-87B2-492A-88A1-D1FE9D118278}"/>
              </a:ext>
            </a:extLst>
          </p:cNvPr>
          <p:cNvSpPr>
            <a:spLocks noChangeAspect="1"/>
          </p:cNvSpPr>
          <p:nvPr/>
        </p:nvSpPr>
        <p:spPr>
          <a:xfrm>
            <a:off x="9343899" y="4706348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54E01CCD-C571-4EB8-B7B5-EBBAA84ECB13}"/>
              </a:ext>
            </a:extLst>
          </p:cNvPr>
          <p:cNvSpPr/>
          <p:nvPr/>
        </p:nvSpPr>
        <p:spPr>
          <a:xfrm>
            <a:off x="4485708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</a:rPr>
              <a:t>Text A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67" name="Rectangle 59">
            <a:extLst>
              <a:ext uri="{FF2B5EF4-FFF2-40B4-BE49-F238E27FC236}">
                <a16:creationId xmlns:a16="http://schemas.microsoft.com/office/drawing/2014/main" id="{4BBE1ADE-4E30-4513-AD54-EFD6411B386E}"/>
              </a:ext>
            </a:extLst>
          </p:cNvPr>
          <p:cNvSpPr/>
          <p:nvPr/>
        </p:nvSpPr>
        <p:spPr>
          <a:xfrm>
            <a:off x="5286274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Text B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68" name="Rectangle 60">
            <a:extLst>
              <a:ext uri="{FF2B5EF4-FFF2-40B4-BE49-F238E27FC236}">
                <a16:creationId xmlns:a16="http://schemas.microsoft.com/office/drawing/2014/main" id="{61492092-8B5F-44CB-8C15-9655F9B3E55F}"/>
              </a:ext>
            </a:extLst>
          </p:cNvPr>
          <p:cNvSpPr/>
          <p:nvPr/>
        </p:nvSpPr>
        <p:spPr>
          <a:xfrm>
            <a:off x="6086840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</a:rPr>
              <a:t>Text C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69" name="Rectangle 61">
            <a:extLst>
              <a:ext uri="{FF2B5EF4-FFF2-40B4-BE49-F238E27FC236}">
                <a16:creationId xmlns:a16="http://schemas.microsoft.com/office/drawing/2014/main" id="{FEA0CD12-7A5F-42AA-B830-ED4AC831002D}"/>
              </a:ext>
            </a:extLst>
          </p:cNvPr>
          <p:cNvSpPr/>
          <p:nvPr/>
        </p:nvSpPr>
        <p:spPr>
          <a:xfrm>
            <a:off x="6887406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Text D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70" name="Group 28">
            <a:extLst>
              <a:ext uri="{FF2B5EF4-FFF2-40B4-BE49-F238E27FC236}">
                <a16:creationId xmlns:a16="http://schemas.microsoft.com/office/drawing/2014/main" id="{8FB03B29-131F-4320-9005-F801A30D347A}"/>
              </a:ext>
            </a:extLst>
          </p:cNvPr>
          <p:cNvGrpSpPr/>
          <p:nvPr/>
        </p:nvGrpSpPr>
        <p:grpSpPr>
          <a:xfrm>
            <a:off x="8594512" y="2222469"/>
            <a:ext cx="2915277" cy="1292662"/>
            <a:chOff x="3017859" y="4283314"/>
            <a:chExt cx="1890849" cy="129266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B22985-8E8D-48A2-B254-64BD9D98E2E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8C47DB2-DD93-4F06-9341-D1644BB3F7B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38">
            <a:extLst>
              <a:ext uri="{FF2B5EF4-FFF2-40B4-BE49-F238E27FC236}">
                <a16:creationId xmlns:a16="http://schemas.microsoft.com/office/drawing/2014/main" id="{831CFB1D-F20B-4964-A2C3-58DD7402D2DF}"/>
              </a:ext>
            </a:extLst>
          </p:cNvPr>
          <p:cNvGrpSpPr/>
          <p:nvPr/>
        </p:nvGrpSpPr>
        <p:grpSpPr>
          <a:xfrm>
            <a:off x="682212" y="2222469"/>
            <a:ext cx="2737242" cy="1292662"/>
            <a:chOff x="3021856" y="4283314"/>
            <a:chExt cx="1886852" cy="12926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1CA243-4FF4-4E4C-AE1B-AF2DED20A06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4944756-1F42-4502-A677-1477D6F5ED5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84BFC-98DE-4980-88D9-2DCE24331A3A}"/>
              </a:ext>
            </a:extLst>
          </p:cNvPr>
          <p:cNvSpPr txBox="1"/>
          <p:nvPr/>
        </p:nvSpPr>
        <p:spPr>
          <a:xfrm>
            <a:off x="694464" y="1322748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3A562-E0EF-48BA-BA98-F320048C47B5}"/>
              </a:ext>
            </a:extLst>
          </p:cNvPr>
          <p:cNvSpPr txBox="1"/>
          <p:nvPr/>
        </p:nvSpPr>
        <p:spPr>
          <a:xfrm>
            <a:off x="683833" y="561926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5EB9D-52C2-4803-99AF-E46EA67DB470}"/>
              </a:ext>
            </a:extLst>
          </p:cNvPr>
          <p:cNvSpPr txBox="1"/>
          <p:nvPr/>
        </p:nvSpPr>
        <p:spPr>
          <a:xfrm>
            <a:off x="683835" y="1989205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D5516-0E67-4A1C-A58A-D51BE633DB5A}"/>
              </a:ext>
            </a:extLst>
          </p:cNvPr>
          <p:cNvSpPr txBox="1"/>
          <p:nvPr/>
        </p:nvSpPr>
        <p:spPr>
          <a:xfrm>
            <a:off x="8225962" y="48386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234A7B9-22F3-4CF2-93CD-EAD7BAEDD5FD}"/>
              </a:ext>
            </a:extLst>
          </p:cNvPr>
          <p:cNvGrpSpPr/>
          <p:nvPr/>
        </p:nvGrpSpPr>
        <p:grpSpPr>
          <a:xfrm>
            <a:off x="6467192" y="2478709"/>
            <a:ext cx="3125862" cy="3888187"/>
            <a:chOff x="6750133" y="2845273"/>
            <a:chExt cx="1881179" cy="233995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BE258ADB-6AC0-4944-B9C5-150587B3E622}"/>
                </a:ext>
              </a:extLst>
            </p:cNvPr>
            <p:cNvGrpSpPr/>
            <p:nvPr/>
          </p:nvGrpSpPr>
          <p:grpSpPr>
            <a:xfrm>
              <a:off x="7545529" y="2845273"/>
              <a:ext cx="920762" cy="1786785"/>
              <a:chOff x="7545529" y="2845273"/>
              <a:chExt cx="920762" cy="1786785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1CA5471A-F6CA-4537-8742-9721081C08DE}"/>
                  </a:ext>
                </a:extLst>
              </p:cNvPr>
              <p:cNvGrpSpPr/>
              <p:nvPr/>
            </p:nvGrpSpPr>
            <p:grpSpPr>
              <a:xfrm rot="871370">
                <a:off x="8370345" y="3383915"/>
                <a:ext cx="72000" cy="463741"/>
                <a:chOff x="9050332" y="2852529"/>
                <a:chExt cx="224391" cy="937304"/>
              </a:xfrm>
              <a:solidFill>
                <a:schemeClr val="accent2"/>
              </a:solidFill>
            </p:grpSpPr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575A9E94-ED63-4757-B18F-4709D28E3531}"/>
                    </a:ext>
                  </a:extLst>
                </p:cNvPr>
                <p:cNvSpPr/>
                <p:nvPr/>
              </p:nvSpPr>
              <p:spPr>
                <a:xfrm>
                  <a:off x="9119304" y="2973189"/>
                  <a:ext cx="92406" cy="621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42480C8A-2E63-4C20-9463-1CEED1D8BC97}"/>
                    </a:ext>
                  </a:extLst>
                </p:cNvPr>
                <p:cNvSpPr/>
                <p:nvPr/>
              </p:nvSpPr>
              <p:spPr>
                <a:xfrm>
                  <a:off x="9050332" y="2852529"/>
                  <a:ext cx="224391" cy="18219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화살표: 갈매기형 수장 21">
                  <a:extLst>
                    <a:ext uri="{FF2B5EF4-FFF2-40B4-BE49-F238E27FC236}">
                      <a16:creationId xmlns:a16="http://schemas.microsoft.com/office/drawing/2014/main" id="{5F986FC4-8DB9-47BD-BBC0-29655C38241D}"/>
                    </a:ext>
                  </a:extLst>
                </p:cNvPr>
                <p:cNvSpPr/>
                <p:nvPr/>
              </p:nvSpPr>
              <p:spPr>
                <a:xfrm rot="16200000">
                  <a:off x="9073712" y="3499285"/>
                  <a:ext cx="161307" cy="194869"/>
                </a:xfrm>
                <a:prstGeom prst="chevron">
                  <a:avLst>
                    <a:gd name="adj" fmla="val 5162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화살표: 갈매기형 수장 24">
                  <a:extLst>
                    <a:ext uri="{FF2B5EF4-FFF2-40B4-BE49-F238E27FC236}">
                      <a16:creationId xmlns:a16="http://schemas.microsoft.com/office/drawing/2014/main" id="{F78C3A42-D851-42DC-B2EE-EEC86E8466A5}"/>
                    </a:ext>
                  </a:extLst>
                </p:cNvPr>
                <p:cNvSpPr/>
                <p:nvPr/>
              </p:nvSpPr>
              <p:spPr>
                <a:xfrm rot="16200000">
                  <a:off x="9073712" y="3611745"/>
                  <a:ext cx="161307" cy="194869"/>
                </a:xfrm>
                <a:prstGeom prst="chevron">
                  <a:avLst>
                    <a:gd name="adj" fmla="val 5162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17527908-C730-4775-BFA4-6FA95590942F}"/>
                  </a:ext>
                </a:extLst>
              </p:cNvPr>
              <p:cNvGrpSpPr/>
              <p:nvPr/>
            </p:nvGrpSpPr>
            <p:grpSpPr>
              <a:xfrm>
                <a:off x="7545529" y="2845273"/>
                <a:ext cx="920762" cy="1786785"/>
                <a:chOff x="8129003" y="4168976"/>
                <a:chExt cx="920762" cy="1786785"/>
              </a:xfrm>
            </p:grpSpPr>
            <p:sp>
              <p:nvSpPr>
                <p:cNvPr id="4" name="Graphic 19">
                  <a:extLst>
                    <a:ext uri="{FF2B5EF4-FFF2-40B4-BE49-F238E27FC236}">
                      <a16:creationId xmlns:a16="http://schemas.microsoft.com/office/drawing/2014/main" id="{9A49A385-4E96-4927-BA32-2569A9EA05CF}"/>
                    </a:ext>
                  </a:extLst>
                </p:cNvPr>
                <p:cNvSpPr/>
                <p:nvPr/>
              </p:nvSpPr>
              <p:spPr>
                <a:xfrm>
                  <a:off x="8274197" y="4390528"/>
                  <a:ext cx="690688" cy="1489436"/>
                </a:xfrm>
                <a:custGeom>
                  <a:avLst/>
                  <a:gdLst>
                    <a:gd name="connsiteX0" fmla="*/ 1793926 w 1873832"/>
                    <a:gd name="connsiteY0" fmla="*/ 2294684 h 4040829"/>
                    <a:gd name="connsiteX1" fmla="*/ 1448124 w 1873832"/>
                    <a:gd name="connsiteY1" fmla="*/ 1896851 h 4040829"/>
                    <a:gd name="connsiteX2" fmla="*/ 1430407 w 1873832"/>
                    <a:gd name="connsiteY2" fmla="*/ 1841668 h 4040829"/>
                    <a:gd name="connsiteX3" fmla="*/ 1529217 w 1873832"/>
                    <a:gd name="connsiteY3" fmla="*/ 1582702 h 4040829"/>
                    <a:gd name="connsiteX4" fmla="*/ 1608070 w 1873832"/>
                    <a:gd name="connsiteY4" fmla="*/ 1596217 h 4040829"/>
                    <a:gd name="connsiteX5" fmla="*/ 1628658 w 1873832"/>
                    <a:gd name="connsiteY5" fmla="*/ 1599789 h 4040829"/>
                    <a:gd name="connsiteX6" fmla="*/ 1717664 w 1873832"/>
                    <a:gd name="connsiteY6" fmla="*/ 1576189 h 4040829"/>
                    <a:gd name="connsiteX7" fmla="*/ 1780830 w 1873832"/>
                    <a:gd name="connsiteY7" fmla="*/ 1437532 h 4040829"/>
                    <a:gd name="connsiteX8" fmla="*/ 1765144 w 1873832"/>
                    <a:gd name="connsiteY8" fmla="*/ 1386341 h 4040829"/>
                    <a:gd name="connsiteX9" fmla="*/ 1594624 w 1873832"/>
                    <a:gd name="connsiteY9" fmla="*/ 1298455 h 4040829"/>
                    <a:gd name="connsiteX10" fmla="*/ 1563671 w 1873832"/>
                    <a:gd name="connsiteY10" fmla="*/ 1247895 h 4040829"/>
                    <a:gd name="connsiteX11" fmla="*/ 1554778 w 1873832"/>
                    <a:gd name="connsiteY11" fmla="*/ 968970 h 4040829"/>
                    <a:gd name="connsiteX12" fmla="*/ 1439580 w 1873832"/>
                    <a:gd name="connsiteY12" fmla="*/ 309860 h 4040829"/>
                    <a:gd name="connsiteX13" fmla="*/ 1188387 w 1873832"/>
                    <a:gd name="connsiteY13" fmla="*/ 8036 h 4040829"/>
                    <a:gd name="connsiteX14" fmla="*/ 996789 w 1873832"/>
                    <a:gd name="connsiteY14" fmla="*/ 135418 h 4040829"/>
                    <a:gd name="connsiteX15" fmla="*/ 784182 w 1873832"/>
                    <a:gd name="connsiteY15" fmla="*/ 370575 h 4040829"/>
                    <a:gd name="connsiteX16" fmla="*/ 492372 w 1873832"/>
                    <a:gd name="connsiteY16" fmla="*/ 972962 h 4040829"/>
                    <a:gd name="connsiteX17" fmla="*/ 405046 w 1873832"/>
                    <a:gd name="connsiteY17" fmla="*/ 1477029 h 4040829"/>
                    <a:gd name="connsiteX18" fmla="*/ 382497 w 1873832"/>
                    <a:gd name="connsiteY18" fmla="*/ 1727451 h 4040829"/>
                    <a:gd name="connsiteX19" fmla="*/ 415550 w 1873832"/>
                    <a:gd name="connsiteY19" fmla="*/ 1767158 h 4040829"/>
                    <a:gd name="connsiteX20" fmla="*/ 661071 w 1873832"/>
                    <a:gd name="connsiteY20" fmla="*/ 1823461 h 4040829"/>
                    <a:gd name="connsiteX21" fmla="*/ 686982 w 1873832"/>
                    <a:gd name="connsiteY21" fmla="*/ 1857215 h 4040829"/>
                    <a:gd name="connsiteX22" fmla="*/ 0 w 1873832"/>
                    <a:gd name="connsiteY22" fmla="*/ 3895331 h 4040829"/>
                    <a:gd name="connsiteX23" fmla="*/ 28712 w 1873832"/>
                    <a:gd name="connsiteY23" fmla="*/ 3922922 h 4040829"/>
                    <a:gd name="connsiteX24" fmla="*/ 328785 w 1873832"/>
                    <a:gd name="connsiteY24" fmla="*/ 4035038 h 4040829"/>
                    <a:gd name="connsiteX25" fmla="*/ 374093 w 1873832"/>
                    <a:gd name="connsiteY25" fmla="*/ 4031256 h 4040829"/>
                    <a:gd name="connsiteX26" fmla="*/ 983273 w 1873832"/>
                    <a:gd name="connsiteY26" fmla="*/ 2178576 h 4040829"/>
                    <a:gd name="connsiteX27" fmla="*/ 1461359 w 1873832"/>
                    <a:gd name="connsiteY27" fmla="*/ 2493986 h 4040829"/>
                    <a:gd name="connsiteX28" fmla="*/ 1475645 w 1873832"/>
                    <a:gd name="connsiteY28" fmla="*/ 2555541 h 4040829"/>
                    <a:gd name="connsiteX29" fmla="*/ 1076131 w 1873832"/>
                    <a:gd name="connsiteY29" fmla="*/ 3212060 h 4040829"/>
                    <a:gd name="connsiteX30" fmla="*/ 1346652 w 1873832"/>
                    <a:gd name="connsiteY30" fmla="*/ 3413043 h 4040829"/>
                    <a:gd name="connsiteX31" fmla="*/ 1621865 w 1873832"/>
                    <a:gd name="connsiteY31" fmla="*/ 2963388 h 4040829"/>
                    <a:gd name="connsiteX32" fmla="*/ 1812833 w 1873832"/>
                    <a:gd name="connsiteY32" fmla="*/ 2654492 h 4040829"/>
                    <a:gd name="connsiteX33" fmla="*/ 1864515 w 1873832"/>
                    <a:gd name="connsiteY33" fmla="*/ 2532712 h 4040829"/>
                    <a:gd name="connsiteX34" fmla="*/ 1793926 w 1873832"/>
                    <a:gd name="connsiteY34" fmla="*/ 2294684 h 40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873832" h="4040829">
                      <a:moveTo>
                        <a:pt x="1793926" y="2294684"/>
                      </a:moveTo>
                      <a:cubicBezTo>
                        <a:pt x="1666613" y="2172484"/>
                        <a:pt x="1553937" y="2037679"/>
                        <a:pt x="1448124" y="1896851"/>
                      </a:cubicBezTo>
                      <a:cubicBezTo>
                        <a:pt x="1436289" y="1881094"/>
                        <a:pt x="1419832" y="1867999"/>
                        <a:pt x="1430407" y="1841668"/>
                      </a:cubicBezTo>
                      <a:cubicBezTo>
                        <a:pt x="1454637" y="1781233"/>
                        <a:pt x="1510239" y="1596498"/>
                        <a:pt x="1529217" y="1582702"/>
                      </a:cubicBezTo>
                      <a:cubicBezTo>
                        <a:pt x="1549456" y="1567926"/>
                        <a:pt x="1581108" y="1590895"/>
                        <a:pt x="1608070" y="1596217"/>
                      </a:cubicBezTo>
                      <a:cubicBezTo>
                        <a:pt x="1614932" y="1597548"/>
                        <a:pt x="1622215" y="1597478"/>
                        <a:pt x="1628658" y="1599789"/>
                      </a:cubicBezTo>
                      <a:cubicBezTo>
                        <a:pt x="1663952" y="1612604"/>
                        <a:pt x="1696726" y="1617226"/>
                        <a:pt x="1717664" y="1576189"/>
                      </a:cubicBezTo>
                      <a:cubicBezTo>
                        <a:pt x="1742805" y="1531861"/>
                        <a:pt x="1772847" y="1489774"/>
                        <a:pt x="1780830" y="1437532"/>
                      </a:cubicBezTo>
                      <a:cubicBezTo>
                        <a:pt x="1796657" y="1414003"/>
                        <a:pt x="1794556" y="1399857"/>
                        <a:pt x="1765144" y="1386341"/>
                      </a:cubicBezTo>
                      <a:cubicBezTo>
                        <a:pt x="1707090" y="1359660"/>
                        <a:pt x="1652188" y="1326397"/>
                        <a:pt x="1594624" y="1298455"/>
                      </a:cubicBezTo>
                      <a:cubicBezTo>
                        <a:pt x="1571374" y="1287181"/>
                        <a:pt x="1562131" y="1274155"/>
                        <a:pt x="1563671" y="1247895"/>
                      </a:cubicBezTo>
                      <a:cubicBezTo>
                        <a:pt x="1569064" y="1154756"/>
                        <a:pt x="1565282" y="1061408"/>
                        <a:pt x="1554778" y="968970"/>
                      </a:cubicBezTo>
                      <a:cubicBezTo>
                        <a:pt x="1533629" y="783114"/>
                        <a:pt x="1463320" y="341163"/>
                        <a:pt x="1439580" y="309860"/>
                      </a:cubicBezTo>
                      <a:cubicBezTo>
                        <a:pt x="1375084" y="84087"/>
                        <a:pt x="1229354" y="-32791"/>
                        <a:pt x="1188387" y="8036"/>
                      </a:cubicBezTo>
                      <a:cubicBezTo>
                        <a:pt x="1137406" y="72252"/>
                        <a:pt x="1033834" y="115950"/>
                        <a:pt x="996789" y="135418"/>
                      </a:cubicBezTo>
                      <a:cubicBezTo>
                        <a:pt x="908342" y="179957"/>
                        <a:pt x="791254" y="360211"/>
                        <a:pt x="784182" y="370575"/>
                      </a:cubicBezTo>
                      <a:cubicBezTo>
                        <a:pt x="657780" y="557201"/>
                        <a:pt x="554137" y="755103"/>
                        <a:pt x="492372" y="972962"/>
                      </a:cubicBezTo>
                      <a:cubicBezTo>
                        <a:pt x="445593" y="1137809"/>
                        <a:pt x="422343" y="1306999"/>
                        <a:pt x="405046" y="1477029"/>
                      </a:cubicBezTo>
                      <a:cubicBezTo>
                        <a:pt x="396573" y="1560363"/>
                        <a:pt x="390060" y="1643977"/>
                        <a:pt x="382497" y="1727451"/>
                      </a:cubicBezTo>
                      <a:cubicBezTo>
                        <a:pt x="380256" y="1752031"/>
                        <a:pt x="388169" y="1764146"/>
                        <a:pt x="415550" y="1767158"/>
                      </a:cubicBezTo>
                      <a:cubicBezTo>
                        <a:pt x="450985" y="1771079"/>
                        <a:pt x="614082" y="1813096"/>
                        <a:pt x="661071" y="1823461"/>
                      </a:cubicBezTo>
                      <a:cubicBezTo>
                        <a:pt x="683410" y="1828363"/>
                        <a:pt x="691183" y="1835506"/>
                        <a:pt x="686982" y="1857215"/>
                      </a:cubicBezTo>
                      <a:cubicBezTo>
                        <a:pt x="678088" y="1903854"/>
                        <a:pt x="9174" y="3826702"/>
                        <a:pt x="0" y="3895331"/>
                      </a:cubicBezTo>
                      <a:cubicBezTo>
                        <a:pt x="3081" y="3911297"/>
                        <a:pt x="15476" y="3917950"/>
                        <a:pt x="28712" y="3922922"/>
                      </a:cubicBezTo>
                      <a:cubicBezTo>
                        <a:pt x="128643" y="3960527"/>
                        <a:pt x="228434" y="3998623"/>
                        <a:pt x="328785" y="4035038"/>
                      </a:cubicBezTo>
                      <a:cubicBezTo>
                        <a:pt x="343981" y="4040570"/>
                        <a:pt x="360158" y="4046172"/>
                        <a:pt x="374093" y="4031256"/>
                      </a:cubicBezTo>
                      <a:cubicBezTo>
                        <a:pt x="404276" y="3969561"/>
                        <a:pt x="962685" y="2162470"/>
                        <a:pt x="983273" y="2178576"/>
                      </a:cubicBezTo>
                      <a:cubicBezTo>
                        <a:pt x="1039646" y="2222554"/>
                        <a:pt x="1385168" y="2446716"/>
                        <a:pt x="1461359" y="2493986"/>
                      </a:cubicBezTo>
                      <a:cubicBezTo>
                        <a:pt x="1498545" y="2517095"/>
                        <a:pt x="1498755" y="2516955"/>
                        <a:pt x="1475645" y="2555541"/>
                      </a:cubicBezTo>
                      <a:cubicBezTo>
                        <a:pt x="1355266" y="2756313"/>
                        <a:pt x="1085375" y="3191892"/>
                        <a:pt x="1076131" y="3212060"/>
                      </a:cubicBezTo>
                      <a:cubicBezTo>
                        <a:pt x="1069759" y="3225926"/>
                        <a:pt x="1280335" y="3356950"/>
                        <a:pt x="1346652" y="3413043"/>
                      </a:cubicBezTo>
                      <a:cubicBezTo>
                        <a:pt x="1350784" y="3407510"/>
                        <a:pt x="1533419" y="3107227"/>
                        <a:pt x="1621865" y="2963388"/>
                      </a:cubicBezTo>
                      <a:cubicBezTo>
                        <a:pt x="1685311" y="2860306"/>
                        <a:pt x="1756950" y="2762196"/>
                        <a:pt x="1812833" y="2654492"/>
                      </a:cubicBezTo>
                      <a:cubicBezTo>
                        <a:pt x="1833142" y="2615345"/>
                        <a:pt x="1852820" y="2575709"/>
                        <a:pt x="1864515" y="2532712"/>
                      </a:cubicBezTo>
                      <a:cubicBezTo>
                        <a:pt x="1890005" y="2438803"/>
                        <a:pt x="1862134" y="2360161"/>
                        <a:pt x="1793926" y="229468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Graphic 19">
                  <a:extLst>
                    <a:ext uri="{FF2B5EF4-FFF2-40B4-BE49-F238E27FC236}">
                      <a16:creationId xmlns:a16="http://schemas.microsoft.com/office/drawing/2014/main" id="{F76649C3-EBF2-4974-97ED-5570FDF7E98B}"/>
                    </a:ext>
                  </a:extLst>
                </p:cNvPr>
                <p:cNvSpPr/>
                <p:nvPr/>
              </p:nvSpPr>
              <p:spPr>
                <a:xfrm>
                  <a:off x="8737077" y="4202703"/>
                  <a:ext cx="204838" cy="253666"/>
                </a:xfrm>
                <a:custGeom>
                  <a:avLst/>
                  <a:gdLst>
                    <a:gd name="connsiteX0" fmla="*/ 434353 w 555725"/>
                    <a:gd name="connsiteY0" fmla="*/ 41969 h 688193"/>
                    <a:gd name="connsiteX1" fmla="*/ 480642 w 555725"/>
                    <a:gd name="connsiteY1" fmla="*/ 226144 h 688193"/>
                    <a:gd name="connsiteX2" fmla="*/ 539816 w 555725"/>
                    <a:gd name="connsiteY2" fmla="*/ 361440 h 688193"/>
                    <a:gd name="connsiteX3" fmla="*/ 526441 w 555725"/>
                    <a:gd name="connsiteY3" fmla="*/ 408359 h 688193"/>
                    <a:gd name="connsiteX4" fmla="*/ 505992 w 555725"/>
                    <a:gd name="connsiteY4" fmla="*/ 443864 h 688193"/>
                    <a:gd name="connsiteX5" fmla="*/ 494157 w 555725"/>
                    <a:gd name="connsiteY5" fmla="*/ 553949 h 688193"/>
                    <a:gd name="connsiteX6" fmla="*/ 414255 w 555725"/>
                    <a:gd name="connsiteY6" fmla="*/ 605840 h 688193"/>
                    <a:gd name="connsiteX7" fmla="*/ 295556 w 555725"/>
                    <a:gd name="connsiteY7" fmla="*/ 581610 h 688193"/>
                    <a:gd name="connsiteX8" fmla="*/ 224827 w 555725"/>
                    <a:gd name="connsiteY8" fmla="*/ 606961 h 688193"/>
                    <a:gd name="connsiteX9" fmla="*/ 162711 w 555725"/>
                    <a:gd name="connsiteY9" fmla="*/ 688194 h 688193"/>
                    <a:gd name="connsiteX10" fmla="*/ 34138 w 555725"/>
                    <a:gd name="connsiteY10" fmla="*/ 524607 h 688193"/>
                    <a:gd name="connsiteX11" fmla="*/ 29307 w 555725"/>
                    <a:gd name="connsiteY11" fmla="*/ 474186 h 688193"/>
                    <a:gd name="connsiteX12" fmla="*/ 74825 w 555725"/>
                    <a:gd name="connsiteY12" fmla="*/ 401426 h 688193"/>
                    <a:gd name="connsiteX13" fmla="*/ 106408 w 555725"/>
                    <a:gd name="connsiteY13" fmla="*/ 283568 h 688193"/>
                    <a:gd name="connsiteX14" fmla="*/ 353049 w 555725"/>
                    <a:gd name="connsiteY14" fmla="*/ 1562 h 688193"/>
                    <a:gd name="connsiteX15" fmla="*/ 434353 w 555725"/>
                    <a:gd name="connsiteY15" fmla="*/ 41969 h 688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5725" h="688193">
                      <a:moveTo>
                        <a:pt x="434353" y="41969"/>
                      </a:moveTo>
                      <a:cubicBezTo>
                        <a:pt x="465796" y="99252"/>
                        <a:pt x="474899" y="163119"/>
                        <a:pt x="480642" y="226144"/>
                      </a:cubicBezTo>
                      <a:cubicBezTo>
                        <a:pt x="485544" y="279576"/>
                        <a:pt x="515656" y="318372"/>
                        <a:pt x="539816" y="361440"/>
                      </a:cubicBezTo>
                      <a:cubicBezTo>
                        <a:pt x="551021" y="381468"/>
                        <a:pt x="575040" y="403807"/>
                        <a:pt x="526441" y="408359"/>
                      </a:cubicBezTo>
                      <a:cubicBezTo>
                        <a:pt x="508513" y="410040"/>
                        <a:pt x="506482" y="427547"/>
                        <a:pt x="505992" y="443864"/>
                      </a:cubicBezTo>
                      <a:cubicBezTo>
                        <a:pt x="504872" y="480769"/>
                        <a:pt x="509143" y="518094"/>
                        <a:pt x="494157" y="553949"/>
                      </a:cubicBezTo>
                      <a:cubicBezTo>
                        <a:pt x="477560" y="593515"/>
                        <a:pt x="456482" y="608081"/>
                        <a:pt x="414255" y="605840"/>
                      </a:cubicBezTo>
                      <a:cubicBezTo>
                        <a:pt x="373428" y="603669"/>
                        <a:pt x="333161" y="597017"/>
                        <a:pt x="295556" y="581610"/>
                      </a:cubicBezTo>
                      <a:cubicBezTo>
                        <a:pt x="262012" y="567815"/>
                        <a:pt x="242474" y="576358"/>
                        <a:pt x="224827" y="606961"/>
                      </a:cubicBezTo>
                      <a:cubicBezTo>
                        <a:pt x="211241" y="630490"/>
                        <a:pt x="186661" y="671877"/>
                        <a:pt x="162711" y="688194"/>
                      </a:cubicBezTo>
                      <a:cubicBezTo>
                        <a:pt x="158790" y="685533"/>
                        <a:pt x="94363" y="555279"/>
                        <a:pt x="34138" y="524607"/>
                      </a:cubicBezTo>
                      <a:cubicBezTo>
                        <a:pt x="-10540" y="501847"/>
                        <a:pt x="-10540" y="501847"/>
                        <a:pt x="29307" y="474186"/>
                      </a:cubicBezTo>
                      <a:cubicBezTo>
                        <a:pt x="54797" y="456469"/>
                        <a:pt x="63551" y="427967"/>
                        <a:pt x="74825" y="401426"/>
                      </a:cubicBezTo>
                      <a:cubicBezTo>
                        <a:pt x="90862" y="363681"/>
                        <a:pt x="97935" y="323204"/>
                        <a:pt x="106408" y="283568"/>
                      </a:cubicBezTo>
                      <a:cubicBezTo>
                        <a:pt x="127487" y="184547"/>
                        <a:pt x="295696" y="-19867"/>
                        <a:pt x="353049" y="1562"/>
                      </a:cubicBezTo>
                      <a:cubicBezTo>
                        <a:pt x="368736" y="7305"/>
                        <a:pt x="426790" y="26072"/>
                        <a:pt x="434353" y="41969"/>
                      </a:cubicBezTo>
                      <a:close/>
                    </a:path>
                  </a:pathLst>
                </a:custGeom>
                <a:solidFill>
                  <a:srgbClr val="F7BB9B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Graphic 19">
                  <a:extLst>
                    <a:ext uri="{FF2B5EF4-FFF2-40B4-BE49-F238E27FC236}">
                      <a16:creationId xmlns:a16="http://schemas.microsoft.com/office/drawing/2014/main" id="{3776C9E8-88D2-4A85-A713-CEE51C8A3C7E}"/>
                    </a:ext>
                  </a:extLst>
                </p:cNvPr>
                <p:cNvSpPr/>
                <p:nvPr/>
              </p:nvSpPr>
              <p:spPr>
                <a:xfrm>
                  <a:off x="8907322" y="4920423"/>
                  <a:ext cx="142443" cy="102810"/>
                </a:xfrm>
                <a:custGeom>
                  <a:avLst/>
                  <a:gdLst>
                    <a:gd name="connsiteX0" fmla="*/ 0 w 386448"/>
                    <a:gd name="connsiteY0" fmla="*/ 138657 h 278923"/>
                    <a:gd name="connsiteX1" fmla="*/ 63166 w 386448"/>
                    <a:gd name="connsiteY1" fmla="*/ 0 h 278923"/>
                    <a:gd name="connsiteX2" fmla="*/ 243210 w 386448"/>
                    <a:gd name="connsiteY2" fmla="*/ 22619 h 278923"/>
                    <a:gd name="connsiteX3" fmla="*/ 347973 w 386448"/>
                    <a:gd name="connsiteY3" fmla="*/ 52732 h 278923"/>
                    <a:gd name="connsiteX4" fmla="*/ 378435 w 386448"/>
                    <a:gd name="connsiteY4" fmla="*/ 192439 h 278923"/>
                    <a:gd name="connsiteX5" fmla="*/ 330816 w 386448"/>
                    <a:gd name="connsiteY5" fmla="*/ 241319 h 278923"/>
                    <a:gd name="connsiteX6" fmla="*/ 113587 w 386448"/>
                    <a:gd name="connsiteY6" fmla="*/ 234596 h 278923"/>
                    <a:gd name="connsiteX7" fmla="*/ 0 w 386448"/>
                    <a:gd name="connsiteY7" fmla="*/ 138657 h 27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448" h="278923">
                      <a:moveTo>
                        <a:pt x="0" y="138657"/>
                      </a:moveTo>
                      <a:cubicBezTo>
                        <a:pt x="11135" y="87886"/>
                        <a:pt x="41877" y="46149"/>
                        <a:pt x="63166" y="0"/>
                      </a:cubicBezTo>
                      <a:cubicBezTo>
                        <a:pt x="120940" y="25350"/>
                        <a:pt x="180814" y="34874"/>
                        <a:pt x="243210" y="22619"/>
                      </a:cubicBezTo>
                      <a:cubicBezTo>
                        <a:pt x="283546" y="14706"/>
                        <a:pt x="321082" y="19748"/>
                        <a:pt x="347973" y="52732"/>
                      </a:cubicBezTo>
                      <a:cubicBezTo>
                        <a:pt x="381026" y="93348"/>
                        <a:pt x="397343" y="139987"/>
                        <a:pt x="378435" y="192439"/>
                      </a:cubicBezTo>
                      <a:cubicBezTo>
                        <a:pt x="370242" y="215198"/>
                        <a:pt x="350774" y="229204"/>
                        <a:pt x="330816" y="241319"/>
                      </a:cubicBezTo>
                      <a:cubicBezTo>
                        <a:pt x="247131" y="291880"/>
                        <a:pt x="184946" y="293210"/>
                        <a:pt x="113587" y="234596"/>
                      </a:cubicBezTo>
                      <a:cubicBezTo>
                        <a:pt x="75281" y="203013"/>
                        <a:pt x="34804" y="174161"/>
                        <a:pt x="0" y="138657"/>
                      </a:cubicBezTo>
                      <a:close/>
                    </a:path>
                  </a:pathLst>
                </a:custGeom>
                <a:solidFill>
                  <a:srgbClr val="F6BB9B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" name="Graphic 19">
                  <a:extLst>
                    <a:ext uri="{FF2B5EF4-FFF2-40B4-BE49-F238E27FC236}">
                      <a16:creationId xmlns:a16="http://schemas.microsoft.com/office/drawing/2014/main" id="{17E52C93-950D-43C1-8F07-9BF9F4FE561A}"/>
                    </a:ext>
                  </a:extLst>
                </p:cNvPr>
                <p:cNvSpPr/>
                <p:nvPr/>
              </p:nvSpPr>
              <p:spPr>
                <a:xfrm>
                  <a:off x="8245124" y="5826230"/>
                  <a:ext cx="295042" cy="129531"/>
                </a:xfrm>
                <a:custGeom>
                  <a:avLst/>
                  <a:gdLst>
                    <a:gd name="connsiteX0" fmla="*/ 448346 w 800448"/>
                    <a:gd name="connsiteY0" fmla="*/ 133755 h 351418"/>
                    <a:gd name="connsiteX1" fmla="*/ 786795 w 800448"/>
                    <a:gd name="connsiteY1" fmla="*/ 313309 h 351418"/>
                    <a:gd name="connsiteX2" fmla="*/ 544775 w 800448"/>
                    <a:gd name="connsiteY2" fmla="*/ 346082 h 351418"/>
                    <a:gd name="connsiteX3" fmla="*/ 323274 w 800448"/>
                    <a:gd name="connsiteY3" fmla="*/ 348813 h 351418"/>
                    <a:gd name="connsiteX4" fmla="*/ 300445 w 800448"/>
                    <a:gd name="connsiteY4" fmla="*/ 342441 h 351418"/>
                    <a:gd name="connsiteX5" fmla="*/ 242321 w 800448"/>
                    <a:gd name="connsiteY5" fmla="*/ 287188 h 351418"/>
                    <a:gd name="connsiteX6" fmla="*/ 202755 w 800448"/>
                    <a:gd name="connsiteY6" fmla="*/ 284877 h 351418"/>
                    <a:gd name="connsiteX7" fmla="*/ 140079 w 800448"/>
                    <a:gd name="connsiteY7" fmla="*/ 283477 h 351418"/>
                    <a:gd name="connsiteX8" fmla="*/ 16128 w 800448"/>
                    <a:gd name="connsiteY8" fmla="*/ 176193 h 351418"/>
                    <a:gd name="connsiteX9" fmla="*/ 6815 w 800448"/>
                    <a:gd name="connsiteY9" fmla="*/ 132775 h 351418"/>
                    <a:gd name="connsiteX10" fmla="*/ 82236 w 800448"/>
                    <a:gd name="connsiteY10" fmla="*/ 0 h 351418"/>
                    <a:gd name="connsiteX11" fmla="*/ 448346 w 800448"/>
                    <a:gd name="connsiteY11" fmla="*/ 133755 h 35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0448" h="351418">
                      <a:moveTo>
                        <a:pt x="448346" y="133755"/>
                      </a:moveTo>
                      <a:cubicBezTo>
                        <a:pt x="508010" y="197551"/>
                        <a:pt x="716766" y="250283"/>
                        <a:pt x="786795" y="313309"/>
                      </a:cubicBezTo>
                      <a:cubicBezTo>
                        <a:pt x="850871" y="367581"/>
                        <a:pt x="675799" y="348813"/>
                        <a:pt x="544775" y="346082"/>
                      </a:cubicBezTo>
                      <a:cubicBezTo>
                        <a:pt x="471035" y="349723"/>
                        <a:pt x="397085" y="348673"/>
                        <a:pt x="323274" y="348813"/>
                      </a:cubicBezTo>
                      <a:cubicBezTo>
                        <a:pt x="315641" y="348813"/>
                        <a:pt x="308008" y="344682"/>
                        <a:pt x="300445" y="342441"/>
                      </a:cubicBezTo>
                      <a:cubicBezTo>
                        <a:pt x="280907" y="324163"/>
                        <a:pt x="260039" y="307146"/>
                        <a:pt x="242321" y="287188"/>
                      </a:cubicBezTo>
                      <a:cubicBezTo>
                        <a:pt x="228246" y="271292"/>
                        <a:pt x="216621" y="268840"/>
                        <a:pt x="202755" y="284877"/>
                      </a:cubicBezTo>
                      <a:cubicBezTo>
                        <a:pt x="181046" y="310017"/>
                        <a:pt x="162769" y="304905"/>
                        <a:pt x="140079" y="283477"/>
                      </a:cubicBezTo>
                      <a:cubicBezTo>
                        <a:pt x="100443" y="245941"/>
                        <a:pt x="58426" y="210787"/>
                        <a:pt x="16128" y="176193"/>
                      </a:cubicBezTo>
                      <a:cubicBezTo>
                        <a:pt x="-118" y="162887"/>
                        <a:pt x="-5650" y="151962"/>
                        <a:pt x="6815" y="132775"/>
                      </a:cubicBezTo>
                      <a:cubicBezTo>
                        <a:pt x="34616" y="90057"/>
                        <a:pt x="51143" y="40897"/>
                        <a:pt x="82236" y="0"/>
                      </a:cubicBezTo>
                      <a:cubicBezTo>
                        <a:pt x="84547" y="11135"/>
                        <a:pt x="333289" y="101262"/>
                        <a:pt x="448346" y="1337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Graphic 19">
                  <a:extLst>
                    <a:ext uri="{FF2B5EF4-FFF2-40B4-BE49-F238E27FC236}">
                      <a16:creationId xmlns:a16="http://schemas.microsoft.com/office/drawing/2014/main" id="{17F7F083-A17B-48AC-BF35-66CA2429E8DA}"/>
                    </a:ext>
                  </a:extLst>
                </p:cNvPr>
                <p:cNvSpPr/>
                <p:nvPr/>
              </p:nvSpPr>
              <p:spPr>
                <a:xfrm>
                  <a:off x="8607151" y="5577046"/>
                  <a:ext cx="318597" cy="168083"/>
                </a:xfrm>
                <a:custGeom>
                  <a:avLst/>
                  <a:gdLst>
                    <a:gd name="connsiteX0" fmla="*/ 845107 w 864351"/>
                    <a:gd name="connsiteY0" fmla="*/ 376590 h 456007"/>
                    <a:gd name="connsiteX1" fmla="*/ 768355 w 864351"/>
                    <a:gd name="connsiteY1" fmla="*/ 345147 h 456007"/>
                    <a:gd name="connsiteX2" fmla="*/ 601337 w 864351"/>
                    <a:gd name="connsiteY2" fmla="*/ 313914 h 456007"/>
                    <a:gd name="connsiteX3" fmla="*/ 537891 w 864351"/>
                    <a:gd name="connsiteY3" fmla="*/ 277009 h 456007"/>
                    <a:gd name="connsiteX4" fmla="*/ 226753 w 864351"/>
                    <a:gd name="connsiteY4" fmla="*/ 17623 h 456007"/>
                    <a:gd name="connsiteX5" fmla="*/ 178223 w 864351"/>
                    <a:gd name="connsiteY5" fmla="*/ 21404 h 456007"/>
                    <a:gd name="connsiteX6" fmla="*/ 98180 w 864351"/>
                    <a:gd name="connsiteY6" fmla="*/ 118464 h 456007"/>
                    <a:gd name="connsiteX7" fmla="*/ 22759 w 864351"/>
                    <a:gd name="connsiteY7" fmla="*/ 287233 h 456007"/>
                    <a:gd name="connsiteX8" fmla="*/ 0 w 864351"/>
                    <a:gd name="connsiteY8" fmla="*/ 345007 h 456007"/>
                    <a:gd name="connsiteX9" fmla="*/ 221011 w 864351"/>
                    <a:gd name="connsiteY9" fmla="*/ 450050 h 456007"/>
                    <a:gd name="connsiteX10" fmla="*/ 237888 w 864351"/>
                    <a:gd name="connsiteY10" fmla="*/ 426170 h 456007"/>
                    <a:gd name="connsiteX11" fmla="*/ 262608 w 864351"/>
                    <a:gd name="connsiteY11" fmla="*/ 410624 h 456007"/>
                    <a:gd name="connsiteX12" fmla="*/ 406377 w 864351"/>
                    <a:gd name="connsiteY12" fmla="*/ 455302 h 456007"/>
                    <a:gd name="connsiteX13" fmla="*/ 736912 w 864351"/>
                    <a:gd name="connsiteY13" fmla="*/ 455582 h 456007"/>
                    <a:gd name="connsiteX14" fmla="*/ 824168 w 864351"/>
                    <a:gd name="connsiteY14" fmla="*/ 442627 h 456007"/>
                    <a:gd name="connsiteX15" fmla="*/ 845107 w 864351"/>
                    <a:gd name="connsiteY15" fmla="*/ 376590 h 456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4351" h="456007">
                      <a:moveTo>
                        <a:pt x="845107" y="376590"/>
                      </a:moveTo>
                      <a:cubicBezTo>
                        <a:pt x="822627" y="360483"/>
                        <a:pt x="795526" y="352220"/>
                        <a:pt x="768355" y="345147"/>
                      </a:cubicBezTo>
                      <a:cubicBezTo>
                        <a:pt x="713383" y="330791"/>
                        <a:pt x="657570" y="321267"/>
                        <a:pt x="601337" y="313914"/>
                      </a:cubicBezTo>
                      <a:cubicBezTo>
                        <a:pt x="586070" y="311953"/>
                        <a:pt x="549305" y="288423"/>
                        <a:pt x="537891" y="277009"/>
                      </a:cubicBezTo>
                      <a:cubicBezTo>
                        <a:pt x="451755" y="190944"/>
                        <a:pt x="289079" y="71194"/>
                        <a:pt x="226753" y="17623"/>
                      </a:cubicBezTo>
                      <a:cubicBezTo>
                        <a:pt x="198671" y="-6537"/>
                        <a:pt x="210436" y="-6397"/>
                        <a:pt x="178223" y="21404"/>
                      </a:cubicBezTo>
                      <a:cubicBezTo>
                        <a:pt x="150562" y="52987"/>
                        <a:pt x="122690" y="84500"/>
                        <a:pt x="98180" y="118464"/>
                      </a:cubicBezTo>
                      <a:cubicBezTo>
                        <a:pt x="52452" y="181770"/>
                        <a:pt x="14776" y="201798"/>
                        <a:pt x="22759" y="287233"/>
                      </a:cubicBezTo>
                      <a:cubicBezTo>
                        <a:pt x="24090" y="301099"/>
                        <a:pt x="10014" y="324278"/>
                        <a:pt x="0" y="345007"/>
                      </a:cubicBezTo>
                      <a:cubicBezTo>
                        <a:pt x="31863" y="372458"/>
                        <a:pt x="221011" y="450050"/>
                        <a:pt x="221011" y="450050"/>
                      </a:cubicBezTo>
                      <a:cubicBezTo>
                        <a:pt x="221641" y="449069"/>
                        <a:pt x="237607" y="427010"/>
                        <a:pt x="237888" y="426170"/>
                      </a:cubicBezTo>
                      <a:cubicBezTo>
                        <a:pt x="241879" y="414545"/>
                        <a:pt x="254274" y="399629"/>
                        <a:pt x="262608" y="410624"/>
                      </a:cubicBezTo>
                      <a:cubicBezTo>
                        <a:pt x="298532" y="458033"/>
                        <a:pt x="355396" y="456002"/>
                        <a:pt x="406377" y="455302"/>
                      </a:cubicBezTo>
                      <a:cubicBezTo>
                        <a:pt x="516462" y="456562"/>
                        <a:pt x="626687" y="455792"/>
                        <a:pt x="736912" y="455582"/>
                      </a:cubicBezTo>
                      <a:cubicBezTo>
                        <a:pt x="764924" y="455512"/>
                        <a:pt x="797347" y="450190"/>
                        <a:pt x="824168" y="442627"/>
                      </a:cubicBezTo>
                      <a:cubicBezTo>
                        <a:pt x="863104" y="431702"/>
                        <a:pt x="880611" y="402150"/>
                        <a:pt x="845107" y="37659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Graphic 19">
                  <a:extLst>
                    <a:ext uri="{FF2B5EF4-FFF2-40B4-BE49-F238E27FC236}">
                      <a16:creationId xmlns:a16="http://schemas.microsoft.com/office/drawing/2014/main" id="{BA56E442-05DD-4916-BC6C-8CEC93BC2968}"/>
                    </a:ext>
                  </a:extLst>
                </p:cNvPr>
                <p:cNvSpPr/>
                <p:nvPr/>
              </p:nvSpPr>
              <p:spPr>
                <a:xfrm>
                  <a:off x="8704257" y="4386159"/>
                  <a:ext cx="100895" cy="561919"/>
                </a:xfrm>
                <a:custGeom>
                  <a:avLst/>
                  <a:gdLst>
                    <a:gd name="connsiteX0" fmla="*/ 35505 w 273727"/>
                    <a:gd name="connsiteY0" fmla="*/ 12115 h 1524483"/>
                    <a:gd name="connsiteX1" fmla="*/ 209036 w 273727"/>
                    <a:gd name="connsiteY1" fmla="*/ 211557 h 1524483"/>
                    <a:gd name="connsiteX2" fmla="*/ 221991 w 273727"/>
                    <a:gd name="connsiteY2" fmla="*/ 262118 h 1524483"/>
                    <a:gd name="connsiteX3" fmla="*/ 263938 w 273727"/>
                    <a:gd name="connsiteY3" fmla="*/ 568773 h 1524483"/>
                    <a:gd name="connsiteX4" fmla="*/ 248882 w 273727"/>
                    <a:gd name="connsiteY4" fmla="*/ 826899 h 1524483"/>
                    <a:gd name="connsiteX5" fmla="*/ 159245 w 273727"/>
                    <a:gd name="connsiteY5" fmla="*/ 1208486 h 1524483"/>
                    <a:gd name="connsiteX6" fmla="*/ 0 w 273727"/>
                    <a:gd name="connsiteY6" fmla="*/ 1459048 h 1524483"/>
                    <a:gd name="connsiteX7" fmla="*/ 16877 w 273727"/>
                    <a:gd name="connsiteY7" fmla="*/ 1468012 h 1524483"/>
                    <a:gd name="connsiteX8" fmla="*/ 129553 w 273727"/>
                    <a:gd name="connsiteY8" fmla="*/ 1514231 h 1524483"/>
                    <a:gd name="connsiteX9" fmla="*/ 180954 w 273727"/>
                    <a:gd name="connsiteY9" fmla="*/ 1482018 h 1524483"/>
                    <a:gd name="connsiteX10" fmla="*/ 222411 w 273727"/>
                    <a:gd name="connsiteY10" fmla="*/ 1213108 h 1524483"/>
                    <a:gd name="connsiteX11" fmla="*/ 264148 w 273727"/>
                    <a:gd name="connsiteY11" fmla="*/ 916186 h 1524483"/>
                    <a:gd name="connsiteX12" fmla="*/ 273322 w 273727"/>
                    <a:gd name="connsiteY12" fmla="*/ 351964 h 1524483"/>
                    <a:gd name="connsiteX13" fmla="*/ 260927 w 273727"/>
                    <a:gd name="connsiteY13" fmla="*/ 212747 h 1524483"/>
                    <a:gd name="connsiteX14" fmla="*/ 91247 w 273727"/>
                    <a:gd name="connsiteY14" fmla="*/ 0 h 1524483"/>
                    <a:gd name="connsiteX15" fmla="*/ 34804 w 273727"/>
                    <a:gd name="connsiteY15" fmla="*/ 9524 h 1524483"/>
                    <a:gd name="connsiteX16" fmla="*/ 35505 w 273727"/>
                    <a:gd name="connsiteY16" fmla="*/ 12115 h 1524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3727" h="1524483">
                      <a:moveTo>
                        <a:pt x="35505" y="12115"/>
                      </a:moveTo>
                      <a:cubicBezTo>
                        <a:pt x="134875" y="42437"/>
                        <a:pt x="187677" y="113236"/>
                        <a:pt x="209036" y="211557"/>
                      </a:cubicBezTo>
                      <a:cubicBezTo>
                        <a:pt x="212747" y="228574"/>
                        <a:pt x="218770" y="245101"/>
                        <a:pt x="221991" y="262118"/>
                      </a:cubicBezTo>
                      <a:cubicBezTo>
                        <a:pt x="241179" y="363659"/>
                        <a:pt x="267230" y="464501"/>
                        <a:pt x="263938" y="568773"/>
                      </a:cubicBezTo>
                      <a:cubicBezTo>
                        <a:pt x="261277" y="654909"/>
                        <a:pt x="256095" y="741044"/>
                        <a:pt x="248882" y="826899"/>
                      </a:cubicBezTo>
                      <a:cubicBezTo>
                        <a:pt x="237818" y="958343"/>
                        <a:pt x="213798" y="1087196"/>
                        <a:pt x="159245" y="1208486"/>
                      </a:cubicBezTo>
                      <a:cubicBezTo>
                        <a:pt x="118489" y="1299103"/>
                        <a:pt x="63236" y="1380966"/>
                        <a:pt x="0" y="1459048"/>
                      </a:cubicBezTo>
                      <a:cubicBezTo>
                        <a:pt x="6933" y="1462760"/>
                        <a:pt x="11695" y="1465841"/>
                        <a:pt x="16877" y="1468012"/>
                      </a:cubicBezTo>
                      <a:cubicBezTo>
                        <a:pt x="54342" y="1483558"/>
                        <a:pt x="91668" y="1499595"/>
                        <a:pt x="129553" y="1514231"/>
                      </a:cubicBezTo>
                      <a:cubicBezTo>
                        <a:pt x="174231" y="1531458"/>
                        <a:pt x="173671" y="1530828"/>
                        <a:pt x="180954" y="1482018"/>
                      </a:cubicBezTo>
                      <a:cubicBezTo>
                        <a:pt x="194330" y="1392311"/>
                        <a:pt x="209386" y="1302884"/>
                        <a:pt x="222411" y="1213108"/>
                      </a:cubicBezTo>
                      <a:cubicBezTo>
                        <a:pt x="236697" y="1114157"/>
                        <a:pt x="261557" y="1016327"/>
                        <a:pt x="264148" y="916186"/>
                      </a:cubicBezTo>
                      <a:cubicBezTo>
                        <a:pt x="269261" y="718074"/>
                        <a:pt x="270661" y="550146"/>
                        <a:pt x="273322" y="351964"/>
                      </a:cubicBezTo>
                      <a:cubicBezTo>
                        <a:pt x="275913" y="302944"/>
                        <a:pt x="265409" y="261487"/>
                        <a:pt x="260927" y="212747"/>
                      </a:cubicBezTo>
                      <a:cubicBezTo>
                        <a:pt x="251823" y="109105"/>
                        <a:pt x="158475" y="26261"/>
                        <a:pt x="91247" y="0"/>
                      </a:cubicBezTo>
                      <a:lnTo>
                        <a:pt x="34804" y="9524"/>
                      </a:lnTo>
                      <a:cubicBezTo>
                        <a:pt x="35014" y="10504"/>
                        <a:pt x="35295" y="11275"/>
                        <a:pt x="35505" y="1211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Graphic 19">
                  <a:extLst>
                    <a:ext uri="{FF2B5EF4-FFF2-40B4-BE49-F238E27FC236}">
                      <a16:creationId xmlns:a16="http://schemas.microsoft.com/office/drawing/2014/main" id="{C49D5666-32A6-4316-9BAA-45E24B06A0BF}"/>
                    </a:ext>
                  </a:extLst>
                </p:cNvPr>
                <p:cNvSpPr/>
                <p:nvPr/>
              </p:nvSpPr>
              <p:spPr>
                <a:xfrm>
                  <a:off x="8681938" y="4168976"/>
                  <a:ext cx="219135" cy="220719"/>
                </a:xfrm>
                <a:custGeom>
                  <a:avLst/>
                  <a:gdLst>
                    <a:gd name="connsiteX0" fmla="*/ 589686 w 594511"/>
                    <a:gd name="connsiteY0" fmla="*/ 53146 h 598810"/>
                    <a:gd name="connsiteX1" fmla="*/ 585205 w 594511"/>
                    <a:gd name="connsiteY1" fmla="*/ 42222 h 598810"/>
                    <a:gd name="connsiteX2" fmla="*/ 554462 w 594511"/>
                    <a:gd name="connsiteY2" fmla="*/ 30667 h 598810"/>
                    <a:gd name="connsiteX3" fmla="*/ 488635 w 594511"/>
                    <a:gd name="connsiteY3" fmla="*/ 43692 h 598810"/>
                    <a:gd name="connsiteX4" fmla="*/ 488635 w 594511"/>
                    <a:gd name="connsiteY4" fmla="*/ 43692 h 598810"/>
                    <a:gd name="connsiteX5" fmla="*/ 405161 w 594511"/>
                    <a:gd name="connsiteY5" fmla="*/ 6857 h 598810"/>
                    <a:gd name="connsiteX6" fmla="*/ 404951 w 594511"/>
                    <a:gd name="connsiteY6" fmla="*/ 6787 h 598810"/>
                    <a:gd name="connsiteX7" fmla="*/ 404741 w 594511"/>
                    <a:gd name="connsiteY7" fmla="*/ 6787 h 598810"/>
                    <a:gd name="connsiteX8" fmla="*/ 326658 w 594511"/>
                    <a:gd name="connsiteY8" fmla="*/ 64 h 598810"/>
                    <a:gd name="connsiteX9" fmla="*/ 326658 w 594511"/>
                    <a:gd name="connsiteY9" fmla="*/ 64 h 598810"/>
                    <a:gd name="connsiteX10" fmla="*/ 326658 w 594511"/>
                    <a:gd name="connsiteY10" fmla="*/ 64 h 598810"/>
                    <a:gd name="connsiteX11" fmla="*/ 226517 w 594511"/>
                    <a:gd name="connsiteY11" fmla="*/ 20023 h 598810"/>
                    <a:gd name="connsiteX12" fmla="*/ 225467 w 594511"/>
                    <a:gd name="connsiteY12" fmla="*/ 20233 h 598810"/>
                    <a:gd name="connsiteX13" fmla="*/ 224907 w 594511"/>
                    <a:gd name="connsiteY13" fmla="*/ 20583 h 598810"/>
                    <a:gd name="connsiteX14" fmla="*/ 47104 w 594511"/>
                    <a:gd name="connsiteY14" fmla="*/ 142853 h 598810"/>
                    <a:gd name="connsiteX15" fmla="*/ 19442 w 594511"/>
                    <a:gd name="connsiteY15" fmla="*/ 194884 h 598810"/>
                    <a:gd name="connsiteX16" fmla="*/ 19373 w 594511"/>
                    <a:gd name="connsiteY16" fmla="*/ 194954 h 598810"/>
                    <a:gd name="connsiteX17" fmla="*/ 19373 w 594511"/>
                    <a:gd name="connsiteY17" fmla="*/ 195094 h 598810"/>
                    <a:gd name="connsiteX18" fmla="*/ 95494 w 594511"/>
                    <a:gd name="connsiteY18" fmla="*/ 598810 h 598810"/>
                    <a:gd name="connsiteX19" fmla="*/ 151937 w 594511"/>
                    <a:gd name="connsiteY19" fmla="*/ 589286 h 598810"/>
                    <a:gd name="connsiteX20" fmla="*/ 151587 w 594511"/>
                    <a:gd name="connsiteY20" fmla="*/ 589076 h 598810"/>
                    <a:gd name="connsiteX21" fmla="*/ 232750 w 594511"/>
                    <a:gd name="connsiteY21" fmla="*/ 496708 h 598810"/>
                    <a:gd name="connsiteX22" fmla="*/ 269515 w 594511"/>
                    <a:gd name="connsiteY22" fmla="*/ 362183 h 598810"/>
                    <a:gd name="connsiteX23" fmla="*/ 340034 w 594511"/>
                    <a:gd name="connsiteY23" fmla="*/ 339774 h 598810"/>
                    <a:gd name="connsiteX24" fmla="*/ 370216 w 594511"/>
                    <a:gd name="connsiteY24" fmla="*/ 411973 h 598810"/>
                    <a:gd name="connsiteX25" fmla="*/ 414895 w 594511"/>
                    <a:gd name="connsiteY25" fmla="*/ 158189 h 598810"/>
                    <a:gd name="connsiteX26" fmla="*/ 450749 w 594511"/>
                    <a:gd name="connsiteY26" fmla="*/ 127657 h 598810"/>
                    <a:gd name="connsiteX27" fmla="*/ 584154 w 594511"/>
                    <a:gd name="connsiteY27" fmla="*/ 133399 h 598810"/>
                    <a:gd name="connsiteX28" fmla="*/ 589686 w 594511"/>
                    <a:gd name="connsiteY28" fmla="*/ 53146 h 598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94511" h="598810">
                      <a:moveTo>
                        <a:pt x="589686" y="53146"/>
                      </a:moveTo>
                      <a:cubicBezTo>
                        <a:pt x="588426" y="49505"/>
                        <a:pt x="586955" y="45863"/>
                        <a:pt x="585205" y="42222"/>
                      </a:cubicBezTo>
                      <a:cubicBezTo>
                        <a:pt x="578062" y="27516"/>
                        <a:pt x="571619" y="18272"/>
                        <a:pt x="554462" y="30667"/>
                      </a:cubicBezTo>
                      <a:cubicBezTo>
                        <a:pt x="532473" y="46634"/>
                        <a:pt x="510694" y="49575"/>
                        <a:pt x="488635" y="43692"/>
                      </a:cubicBezTo>
                      <a:lnTo>
                        <a:pt x="488635" y="43692"/>
                      </a:lnTo>
                      <a:cubicBezTo>
                        <a:pt x="488635" y="43692"/>
                        <a:pt x="423298" y="12109"/>
                        <a:pt x="405161" y="6857"/>
                      </a:cubicBezTo>
                      <a:lnTo>
                        <a:pt x="404951" y="6787"/>
                      </a:lnTo>
                      <a:lnTo>
                        <a:pt x="404741" y="6787"/>
                      </a:lnTo>
                      <a:cubicBezTo>
                        <a:pt x="387864" y="1885"/>
                        <a:pt x="334782" y="-426"/>
                        <a:pt x="326658" y="64"/>
                      </a:cubicBezTo>
                      <a:lnTo>
                        <a:pt x="326658" y="64"/>
                      </a:lnTo>
                      <a:lnTo>
                        <a:pt x="326658" y="64"/>
                      </a:lnTo>
                      <a:cubicBezTo>
                        <a:pt x="290874" y="2305"/>
                        <a:pt x="257610" y="9168"/>
                        <a:pt x="226517" y="20023"/>
                      </a:cubicBezTo>
                      <a:lnTo>
                        <a:pt x="225467" y="20233"/>
                      </a:lnTo>
                      <a:lnTo>
                        <a:pt x="224907" y="20583"/>
                      </a:lnTo>
                      <a:cubicBezTo>
                        <a:pt x="150396" y="46984"/>
                        <a:pt x="98015" y="73595"/>
                        <a:pt x="47104" y="142853"/>
                      </a:cubicBezTo>
                      <a:cubicBezTo>
                        <a:pt x="40241" y="152167"/>
                        <a:pt x="24835" y="185220"/>
                        <a:pt x="19442" y="194884"/>
                      </a:cubicBezTo>
                      <a:lnTo>
                        <a:pt x="19373" y="194954"/>
                      </a:lnTo>
                      <a:lnTo>
                        <a:pt x="19373" y="195094"/>
                      </a:lnTo>
                      <a:cubicBezTo>
                        <a:pt x="-44774" y="406791"/>
                        <a:pt x="68673" y="552171"/>
                        <a:pt x="95494" y="598810"/>
                      </a:cubicBezTo>
                      <a:lnTo>
                        <a:pt x="151937" y="589286"/>
                      </a:lnTo>
                      <a:cubicBezTo>
                        <a:pt x="151797" y="589216"/>
                        <a:pt x="151727" y="589146"/>
                        <a:pt x="151587" y="589076"/>
                      </a:cubicBezTo>
                      <a:cubicBezTo>
                        <a:pt x="203338" y="576261"/>
                        <a:pt x="219445" y="536344"/>
                        <a:pt x="232750" y="496708"/>
                      </a:cubicBezTo>
                      <a:cubicBezTo>
                        <a:pt x="247526" y="452730"/>
                        <a:pt x="256630" y="406861"/>
                        <a:pt x="269515" y="362183"/>
                      </a:cubicBezTo>
                      <a:cubicBezTo>
                        <a:pt x="286462" y="303289"/>
                        <a:pt x="315454" y="283751"/>
                        <a:pt x="340034" y="339774"/>
                      </a:cubicBezTo>
                      <a:cubicBezTo>
                        <a:pt x="349488" y="361273"/>
                        <a:pt x="353620" y="386623"/>
                        <a:pt x="370216" y="411973"/>
                      </a:cubicBezTo>
                      <a:cubicBezTo>
                        <a:pt x="367625" y="331020"/>
                        <a:pt x="357121" y="223806"/>
                        <a:pt x="414895" y="158189"/>
                      </a:cubicBezTo>
                      <a:lnTo>
                        <a:pt x="450749" y="127657"/>
                      </a:lnTo>
                      <a:cubicBezTo>
                        <a:pt x="493537" y="99925"/>
                        <a:pt x="539476" y="97755"/>
                        <a:pt x="584154" y="133399"/>
                      </a:cubicBezTo>
                      <a:cubicBezTo>
                        <a:pt x="593678" y="106788"/>
                        <a:pt x="598930" y="80247"/>
                        <a:pt x="589686" y="531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Graphic 19">
                  <a:extLst>
                    <a:ext uri="{FF2B5EF4-FFF2-40B4-BE49-F238E27FC236}">
                      <a16:creationId xmlns:a16="http://schemas.microsoft.com/office/drawing/2014/main" id="{35471F4C-EE0C-4881-888E-C337BB257310}"/>
                    </a:ext>
                  </a:extLst>
                </p:cNvPr>
                <p:cNvSpPr/>
                <p:nvPr/>
              </p:nvSpPr>
              <p:spPr>
                <a:xfrm>
                  <a:off x="8129003" y="5096384"/>
                  <a:ext cx="591206" cy="493818"/>
                </a:xfrm>
                <a:custGeom>
                  <a:avLst/>
                  <a:gdLst>
                    <a:gd name="connsiteX0" fmla="*/ 1091748 w 1603937"/>
                    <a:gd name="connsiteY0" fmla="*/ 231100 h 1339724"/>
                    <a:gd name="connsiteX1" fmla="*/ 1111006 w 1603937"/>
                    <a:gd name="connsiteY1" fmla="*/ 155469 h 1339724"/>
                    <a:gd name="connsiteX2" fmla="*/ 1050921 w 1603937"/>
                    <a:gd name="connsiteY2" fmla="*/ 54347 h 1339724"/>
                    <a:gd name="connsiteX3" fmla="*/ 847628 w 1603937"/>
                    <a:gd name="connsiteY3" fmla="*/ 2596 h 1339724"/>
                    <a:gd name="connsiteX4" fmla="*/ 746506 w 1603937"/>
                    <a:gd name="connsiteY4" fmla="*/ 62681 h 1339724"/>
                    <a:gd name="connsiteX5" fmla="*/ 727248 w 1603937"/>
                    <a:gd name="connsiteY5" fmla="*/ 138312 h 1339724"/>
                    <a:gd name="connsiteX6" fmla="*/ 249022 w 1603937"/>
                    <a:gd name="connsiteY6" fmla="*/ 16602 h 1339724"/>
                    <a:gd name="connsiteX7" fmla="*/ 0 w 1603937"/>
                    <a:gd name="connsiteY7" fmla="*/ 994833 h 1339724"/>
                    <a:gd name="connsiteX8" fmla="*/ 1354986 w 1603937"/>
                    <a:gd name="connsiteY8" fmla="*/ 1339724 h 1339724"/>
                    <a:gd name="connsiteX9" fmla="*/ 1603938 w 1603937"/>
                    <a:gd name="connsiteY9" fmla="*/ 361423 h 1339724"/>
                    <a:gd name="connsiteX10" fmla="*/ 1091748 w 1603937"/>
                    <a:gd name="connsiteY10" fmla="*/ 231100 h 1339724"/>
                    <a:gd name="connsiteX11" fmla="*/ 781170 w 1603937"/>
                    <a:gd name="connsiteY11" fmla="*/ 98185 h 1339724"/>
                    <a:gd name="connsiteX12" fmla="*/ 864154 w 1603937"/>
                    <a:gd name="connsiteY12" fmla="*/ 48885 h 1339724"/>
                    <a:gd name="connsiteX13" fmla="*/ 1015136 w 1603937"/>
                    <a:gd name="connsiteY13" fmla="*/ 87331 h 1339724"/>
                    <a:gd name="connsiteX14" fmla="*/ 1064437 w 1603937"/>
                    <a:gd name="connsiteY14" fmla="*/ 170315 h 1339724"/>
                    <a:gd name="connsiteX15" fmla="*/ 1051551 w 1603937"/>
                    <a:gd name="connsiteY15" fmla="*/ 220875 h 1339724"/>
                    <a:gd name="connsiteX16" fmla="*/ 768285 w 1603937"/>
                    <a:gd name="connsiteY16" fmla="*/ 148746 h 1339724"/>
                    <a:gd name="connsiteX17" fmla="*/ 781170 w 1603937"/>
                    <a:gd name="connsiteY17" fmla="*/ 98185 h 133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603937" h="1339724">
                      <a:moveTo>
                        <a:pt x="1091748" y="231100"/>
                      </a:moveTo>
                      <a:lnTo>
                        <a:pt x="1111006" y="155469"/>
                      </a:lnTo>
                      <a:cubicBezTo>
                        <a:pt x="1122350" y="110931"/>
                        <a:pt x="1095459" y="65692"/>
                        <a:pt x="1050921" y="54347"/>
                      </a:cubicBezTo>
                      <a:lnTo>
                        <a:pt x="847628" y="2596"/>
                      </a:lnTo>
                      <a:cubicBezTo>
                        <a:pt x="803089" y="-8749"/>
                        <a:pt x="757851" y="18142"/>
                        <a:pt x="746506" y="62681"/>
                      </a:cubicBezTo>
                      <a:lnTo>
                        <a:pt x="727248" y="138312"/>
                      </a:lnTo>
                      <a:lnTo>
                        <a:pt x="249022" y="16602"/>
                      </a:lnTo>
                      <a:lnTo>
                        <a:pt x="0" y="994833"/>
                      </a:lnTo>
                      <a:lnTo>
                        <a:pt x="1354986" y="1339724"/>
                      </a:lnTo>
                      <a:lnTo>
                        <a:pt x="1603938" y="361423"/>
                      </a:lnTo>
                      <a:lnTo>
                        <a:pt x="1091748" y="231100"/>
                      </a:lnTo>
                      <a:close/>
                      <a:moveTo>
                        <a:pt x="781170" y="98185"/>
                      </a:moveTo>
                      <a:cubicBezTo>
                        <a:pt x="790484" y="61630"/>
                        <a:pt x="827669" y="39571"/>
                        <a:pt x="864154" y="48885"/>
                      </a:cubicBezTo>
                      <a:lnTo>
                        <a:pt x="1015136" y="87331"/>
                      </a:lnTo>
                      <a:cubicBezTo>
                        <a:pt x="1051691" y="96645"/>
                        <a:pt x="1073750" y="133830"/>
                        <a:pt x="1064437" y="170315"/>
                      </a:cubicBezTo>
                      <a:lnTo>
                        <a:pt x="1051551" y="220875"/>
                      </a:lnTo>
                      <a:lnTo>
                        <a:pt x="768285" y="148746"/>
                      </a:lnTo>
                      <a:lnTo>
                        <a:pt x="781170" y="98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Graphic 19">
                  <a:extLst>
                    <a:ext uri="{FF2B5EF4-FFF2-40B4-BE49-F238E27FC236}">
                      <a16:creationId xmlns:a16="http://schemas.microsoft.com/office/drawing/2014/main" id="{DD5F661F-2287-4585-AFD6-203C0D15303D}"/>
                    </a:ext>
                  </a:extLst>
                </p:cNvPr>
                <p:cNvSpPr/>
                <p:nvPr/>
              </p:nvSpPr>
              <p:spPr>
                <a:xfrm>
                  <a:off x="8436070" y="5049924"/>
                  <a:ext cx="96586" cy="113631"/>
                </a:xfrm>
                <a:custGeom>
                  <a:avLst/>
                  <a:gdLst>
                    <a:gd name="connsiteX0" fmla="*/ 81573 w 262037"/>
                    <a:gd name="connsiteY0" fmla="*/ 0 h 308280"/>
                    <a:gd name="connsiteX1" fmla="*/ 249011 w 262037"/>
                    <a:gd name="connsiteY1" fmla="*/ 26961 h 308280"/>
                    <a:gd name="connsiteX2" fmla="*/ 260776 w 262037"/>
                    <a:gd name="connsiteY2" fmla="*/ 48880 h 308280"/>
                    <a:gd name="connsiteX3" fmla="*/ 222471 w 262037"/>
                    <a:gd name="connsiteY3" fmla="*/ 224932 h 308280"/>
                    <a:gd name="connsiteX4" fmla="*/ 198591 w 262037"/>
                    <a:gd name="connsiteY4" fmla="*/ 276613 h 308280"/>
                    <a:gd name="connsiteX5" fmla="*/ 106993 w 262037"/>
                    <a:gd name="connsiteY5" fmla="*/ 296922 h 308280"/>
                    <a:gd name="connsiteX6" fmla="*/ 4821 w 262037"/>
                    <a:gd name="connsiteY6" fmla="*/ 163937 h 308280"/>
                    <a:gd name="connsiteX7" fmla="*/ 30522 w 262037"/>
                    <a:gd name="connsiteY7" fmla="*/ 84314 h 308280"/>
                    <a:gd name="connsiteX8" fmla="*/ 81573 w 262037"/>
                    <a:gd name="connsiteY8" fmla="*/ 0 h 308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037" h="308280">
                      <a:moveTo>
                        <a:pt x="81573" y="0"/>
                      </a:moveTo>
                      <a:cubicBezTo>
                        <a:pt x="138716" y="770"/>
                        <a:pt x="191938" y="25490"/>
                        <a:pt x="249011" y="26961"/>
                      </a:cubicBezTo>
                      <a:cubicBezTo>
                        <a:pt x="264908" y="27381"/>
                        <a:pt x="262527" y="37115"/>
                        <a:pt x="260776" y="48880"/>
                      </a:cubicBezTo>
                      <a:cubicBezTo>
                        <a:pt x="251953" y="108474"/>
                        <a:pt x="241869" y="167719"/>
                        <a:pt x="222471" y="224932"/>
                      </a:cubicBezTo>
                      <a:cubicBezTo>
                        <a:pt x="219879" y="232635"/>
                        <a:pt x="205804" y="266739"/>
                        <a:pt x="198591" y="276613"/>
                      </a:cubicBezTo>
                      <a:cubicBezTo>
                        <a:pt x="175201" y="308897"/>
                        <a:pt x="140537" y="318000"/>
                        <a:pt x="106993" y="296922"/>
                      </a:cubicBezTo>
                      <a:cubicBezTo>
                        <a:pt x="56923" y="265409"/>
                        <a:pt x="23729" y="219890"/>
                        <a:pt x="4821" y="163937"/>
                      </a:cubicBezTo>
                      <a:cubicBezTo>
                        <a:pt x="-6313" y="131024"/>
                        <a:pt x="1670" y="101472"/>
                        <a:pt x="30522" y="84314"/>
                      </a:cubicBezTo>
                      <a:cubicBezTo>
                        <a:pt x="64066" y="64286"/>
                        <a:pt x="77861" y="36135"/>
                        <a:pt x="81573" y="0"/>
                      </a:cubicBezTo>
                      <a:close/>
                    </a:path>
                  </a:pathLst>
                </a:custGeom>
                <a:solidFill>
                  <a:srgbClr val="F6BB9B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그룹 49">
              <a:extLst>
                <a:ext uri="{FF2B5EF4-FFF2-40B4-BE49-F238E27FC236}">
                  <a16:creationId xmlns:a16="http://schemas.microsoft.com/office/drawing/2014/main" id="{DB6988D7-B5B3-4715-88F8-294732BD267D}"/>
                </a:ext>
              </a:extLst>
            </p:cNvPr>
            <p:cNvGrpSpPr/>
            <p:nvPr/>
          </p:nvGrpSpPr>
          <p:grpSpPr>
            <a:xfrm rot="10800000" flipH="1" flipV="1">
              <a:off x="6750133" y="4391136"/>
              <a:ext cx="1881179" cy="794092"/>
              <a:chOff x="1682410" y="2217892"/>
              <a:chExt cx="2019261" cy="852379"/>
            </a:xfrm>
          </p:grpSpPr>
          <p:grpSp>
            <p:nvGrpSpPr>
              <p:cNvPr id="14" name="그룹 50">
                <a:extLst>
                  <a:ext uri="{FF2B5EF4-FFF2-40B4-BE49-F238E27FC236}">
                    <a16:creationId xmlns:a16="http://schemas.microsoft.com/office/drawing/2014/main" id="{0CEE29D7-6B76-4A50-A940-5A0C4043C0A3}"/>
                  </a:ext>
                </a:extLst>
              </p:cNvPr>
              <p:cNvGrpSpPr/>
              <p:nvPr/>
            </p:nvGrpSpPr>
            <p:grpSpPr>
              <a:xfrm>
                <a:off x="1774163" y="2217892"/>
                <a:ext cx="1927508" cy="852379"/>
                <a:chOff x="1774162" y="2217893"/>
                <a:chExt cx="1927509" cy="852378"/>
              </a:xfrm>
              <a:solidFill>
                <a:schemeClr val="bg1"/>
              </a:solidFill>
            </p:grpSpPr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4EE5495D-E45A-4F33-A448-07B46124EFC2}"/>
                    </a:ext>
                  </a:extLst>
                </p:cNvPr>
                <p:cNvSpPr/>
                <p:nvPr/>
              </p:nvSpPr>
              <p:spPr>
                <a:xfrm flipH="1">
                  <a:off x="1774162" y="2350716"/>
                  <a:ext cx="1600826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rgbClr val="F6BB9B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B6837A3-FA56-4725-85AC-B1D181C36F94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rgbClr val="F6BB9B"/>
                </a:solidFill>
                <a:ln w="70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직사각형 51">
                <a:extLst>
                  <a:ext uri="{FF2B5EF4-FFF2-40B4-BE49-F238E27FC236}">
                    <a16:creationId xmlns:a16="http://schemas.microsoft.com/office/drawing/2014/main" id="{BD9C12B5-2264-4363-8D73-39B1179A5F18}"/>
                  </a:ext>
                </a:extLst>
              </p:cNvPr>
              <p:cNvSpPr/>
              <p:nvPr/>
            </p:nvSpPr>
            <p:spPr>
              <a:xfrm rot="18740140">
                <a:off x="1894195" y="2506511"/>
                <a:ext cx="285737" cy="7093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89">
            <a:extLst>
              <a:ext uri="{FF2B5EF4-FFF2-40B4-BE49-F238E27FC236}">
                <a16:creationId xmlns:a16="http://schemas.microsoft.com/office/drawing/2014/main" id="{CACDB89C-0DCE-4E73-AE7E-73587C48F653}"/>
              </a:ext>
            </a:extLst>
          </p:cNvPr>
          <p:cNvGrpSpPr/>
          <p:nvPr/>
        </p:nvGrpSpPr>
        <p:grpSpPr>
          <a:xfrm>
            <a:off x="9528059" y="1801888"/>
            <a:ext cx="2431448" cy="2431448"/>
            <a:chOff x="9358112" y="2792785"/>
            <a:chExt cx="2371378" cy="2371378"/>
          </a:xfrm>
        </p:grpSpPr>
        <p:grpSp>
          <p:nvGrpSpPr>
            <p:cNvPr id="28" name="Group 45">
              <a:extLst>
                <a:ext uri="{FF2B5EF4-FFF2-40B4-BE49-F238E27FC236}">
                  <a16:creationId xmlns:a16="http://schemas.microsoft.com/office/drawing/2014/main" id="{CEFA28D1-520D-4247-A2EC-4A8897311ADA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30" name="Oval 46">
                <a:extLst>
                  <a:ext uri="{FF2B5EF4-FFF2-40B4-BE49-F238E27FC236}">
                    <a16:creationId xmlns:a16="http://schemas.microsoft.com/office/drawing/2014/main" id="{8B97DCAC-A339-44D9-9C56-DDB98D4CDA95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47">
                <a:extLst>
                  <a:ext uri="{FF2B5EF4-FFF2-40B4-BE49-F238E27FC236}">
                    <a16:creationId xmlns:a16="http://schemas.microsoft.com/office/drawing/2014/main" id="{6EAE535A-1D6F-421C-B755-BBCC7024FFC6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48">
                <a:extLst>
                  <a:ext uri="{FF2B5EF4-FFF2-40B4-BE49-F238E27FC236}">
                    <a16:creationId xmlns:a16="http://schemas.microsoft.com/office/drawing/2014/main" id="{4F81332D-4F7D-4557-AE77-84F2F38F5ADF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D9E8E82A-2199-4E84-A531-BFD971801D03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CC77D9B-75C4-4E51-A86A-2A94128267A0}"/>
              </a:ext>
            </a:extLst>
          </p:cNvPr>
          <p:cNvSpPr txBox="1"/>
          <p:nvPr/>
        </p:nvSpPr>
        <p:spPr>
          <a:xfrm>
            <a:off x="888388" y="2398824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D9F5C5-CE79-44E9-A7E0-706968EAE787}"/>
              </a:ext>
            </a:extLst>
          </p:cNvPr>
          <p:cNvSpPr txBox="1"/>
          <p:nvPr/>
        </p:nvSpPr>
        <p:spPr>
          <a:xfrm>
            <a:off x="888389" y="3047883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17">
            <a:extLst>
              <a:ext uri="{FF2B5EF4-FFF2-40B4-BE49-F238E27FC236}">
                <a16:creationId xmlns:a16="http://schemas.microsoft.com/office/drawing/2014/main" id="{96875D19-57C3-4C6D-A471-1A5D62199BA9}"/>
              </a:ext>
            </a:extLst>
          </p:cNvPr>
          <p:cNvGrpSpPr/>
          <p:nvPr/>
        </p:nvGrpSpPr>
        <p:grpSpPr>
          <a:xfrm>
            <a:off x="888388" y="4422803"/>
            <a:ext cx="1541930" cy="1750270"/>
            <a:chOff x="7577191" y="234924"/>
            <a:chExt cx="1956955" cy="175027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B55033-D4BA-4380-A3E8-90CF0516C606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3606D9E7-14D9-44FA-81E6-4711A8D56FAF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6565B3-28BE-421B-B072-61DFF250E919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463938E-7535-4382-8746-93B569ED4D5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67991B10-4CA4-4AB3-8653-CE437A88E314}"/>
              </a:ext>
            </a:extLst>
          </p:cNvPr>
          <p:cNvGrpSpPr/>
          <p:nvPr/>
        </p:nvGrpSpPr>
        <p:grpSpPr>
          <a:xfrm>
            <a:off x="2864187" y="4422803"/>
            <a:ext cx="1541930" cy="1750270"/>
            <a:chOff x="7577191" y="1784099"/>
            <a:chExt cx="1956955" cy="17502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F115CE-18DB-445B-9275-B7F853B9671E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D0A1FB5E-F855-45DD-BD92-A87C158DA1FF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2483F0-9415-4130-A1EE-95360D6A87F6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33D756F-342B-4584-9D5D-808711C027C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71741662-CF57-4954-B99C-03F534182262}"/>
              </a:ext>
            </a:extLst>
          </p:cNvPr>
          <p:cNvGrpSpPr/>
          <p:nvPr/>
        </p:nvGrpSpPr>
        <p:grpSpPr>
          <a:xfrm>
            <a:off x="4839987" y="4422803"/>
            <a:ext cx="1541930" cy="1750270"/>
            <a:chOff x="7577191" y="1784099"/>
            <a:chExt cx="1956955" cy="175027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AA1127-1CBC-427F-A2A7-64410C24EFC4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072EF166-FF60-42E2-8D78-48984D0D1B46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57292A-9024-4310-A61A-731A2C2BF26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07F3CB-A2A7-4C59-BD18-50887E2FBAFB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2F57DFF-A184-4295-A72E-00467B9DF7B1}"/>
              </a:ext>
            </a:extLst>
          </p:cNvPr>
          <p:cNvSpPr txBox="1"/>
          <p:nvPr/>
        </p:nvSpPr>
        <p:spPr>
          <a:xfrm>
            <a:off x="888388" y="1914596"/>
            <a:ext cx="549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자유형 25">
            <a:extLst>
              <a:ext uri="{FF2B5EF4-FFF2-40B4-BE49-F238E27FC236}">
                <a16:creationId xmlns:a16="http://schemas.microsoft.com/office/drawing/2014/main" id="{EAD3CDC1-FF02-4314-9506-6123FF340C41}"/>
              </a:ext>
            </a:extLst>
          </p:cNvPr>
          <p:cNvSpPr/>
          <p:nvPr/>
        </p:nvSpPr>
        <p:spPr>
          <a:xfrm flipV="1">
            <a:off x="949193" y="252159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자유형 27">
            <a:extLst>
              <a:ext uri="{FF2B5EF4-FFF2-40B4-BE49-F238E27FC236}">
                <a16:creationId xmlns:a16="http://schemas.microsoft.com/office/drawing/2014/main" id="{AC6AB83E-5293-4D61-8464-D7A413421610}"/>
              </a:ext>
            </a:extLst>
          </p:cNvPr>
          <p:cNvSpPr/>
          <p:nvPr/>
        </p:nvSpPr>
        <p:spPr>
          <a:xfrm flipV="1">
            <a:off x="949193" y="343226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자유형 29">
            <a:extLst>
              <a:ext uri="{FF2B5EF4-FFF2-40B4-BE49-F238E27FC236}">
                <a16:creationId xmlns:a16="http://schemas.microsoft.com/office/drawing/2014/main" id="{E21C15CA-B648-4E4F-889D-86FD9214FA35}"/>
              </a:ext>
            </a:extLst>
          </p:cNvPr>
          <p:cNvSpPr/>
          <p:nvPr/>
        </p:nvSpPr>
        <p:spPr>
          <a:xfrm flipV="1">
            <a:off x="949193" y="434293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자유형 30">
            <a:extLst>
              <a:ext uri="{FF2B5EF4-FFF2-40B4-BE49-F238E27FC236}">
                <a16:creationId xmlns:a16="http://schemas.microsoft.com/office/drawing/2014/main" id="{8B4C9A48-A935-437E-B3D2-DE128599C142}"/>
              </a:ext>
            </a:extLst>
          </p:cNvPr>
          <p:cNvSpPr/>
          <p:nvPr/>
        </p:nvSpPr>
        <p:spPr>
          <a:xfrm flipV="1">
            <a:off x="949193" y="5253600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10">
            <a:extLst>
              <a:ext uri="{FF2B5EF4-FFF2-40B4-BE49-F238E27FC236}">
                <a16:creationId xmlns:a16="http://schemas.microsoft.com/office/drawing/2014/main" id="{EA9A5017-D384-4911-905A-9961CB37226E}"/>
              </a:ext>
            </a:extLst>
          </p:cNvPr>
          <p:cNvSpPr/>
          <p:nvPr/>
        </p:nvSpPr>
        <p:spPr>
          <a:xfrm>
            <a:off x="911134" y="2713143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Oval 10">
            <a:extLst>
              <a:ext uri="{FF2B5EF4-FFF2-40B4-BE49-F238E27FC236}">
                <a16:creationId xmlns:a16="http://schemas.microsoft.com/office/drawing/2014/main" id="{78051DE3-7AF3-4CE0-8255-BE02862579B8}"/>
              </a:ext>
            </a:extLst>
          </p:cNvPr>
          <p:cNvSpPr/>
          <p:nvPr/>
        </p:nvSpPr>
        <p:spPr>
          <a:xfrm>
            <a:off x="911133" y="362381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E2E425D0-B583-41A5-9DD2-CB1E949251A8}"/>
              </a:ext>
            </a:extLst>
          </p:cNvPr>
          <p:cNvSpPr/>
          <p:nvPr/>
        </p:nvSpPr>
        <p:spPr>
          <a:xfrm>
            <a:off x="911132" y="4534485"/>
            <a:ext cx="573285" cy="573285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Oval 10">
            <a:extLst>
              <a:ext uri="{FF2B5EF4-FFF2-40B4-BE49-F238E27FC236}">
                <a16:creationId xmlns:a16="http://schemas.microsoft.com/office/drawing/2014/main" id="{593D6C5E-70E6-4B52-8BF7-6D65D2877084}"/>
              </a:ext>
            </a:extLst>
          </p:cNvPr>
          <p:cNvSpPr/>
          <p:nvPr/>
        </p:nvSpPr>
        <p:spPr>
          <a:xfrm>
            <a:off x="911131" y="5445155"/>
            <a:ext cx="573285" cy="573285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4117B1CB-C968-4E80-BD2C-AB51C53C26A7}"/>
              </a:ext>
            </a:extLst>
          </p:cNvPr>
          <p:cNvSpPr/>
          <p:nvPr/>
        </p:nvSpPr>
        <p:spPr>
          <a:xfrm>
            <a:off x="903317" y="1802472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73E482-FF01-4E41-998F-1843EA316406}"/>
              </a:ext>
            </a:extLst>
          </p:cNvPr>
          <p:cNvSpPr txBox="1"/>
          <p:nvPr/>
        </p:nvSpPr>
        <p:spPr>
          <a:xfrm>
            <a:off x="1703220" y="55009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3B17FE-3AE5-42BE-BBB2-CAC456A67639}"/>
              </a:ext>
            </a:extLst>
          </p:cNvPr>
          <p:cNvSpPr txBox="1"/>
          <p:nvPr/>
        </p:nvSpPr>
        <p:spPr>
          <a:xfrm>
            <a:off x="1703219" y="459029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78D4EB-4960-42FD-B6E9-FA3997ACCC77}"/>
              </a:ext>
            </a:extLst>
          </p:cNvPr>
          <p:cNvSpPr txBox="1"/>
          <p:nvPr/>
        </p:nvSpPr>
        <p:spPr>
          <a:xfrm>
            <a:off x="1703218" y="367962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5C5BBA-3904-43C4-BFD3-08FAAB984645}"/>
              </a:ext>
            </a:extLst>
          </p:cNvPr>
          <p:cNvSpPr txBox="1"/>
          <p:nvPr/>
        </p:nvSpPr>
        <p:spPr>
          <a:xfrm>
            <a:off x="1703217" y="276895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BBED1B-95C7-4304-A93B-0992006AE6C7}"/>
              </a:ext>
            </a:extLst>
          </p:cNvPr>
          <p:cNvSpPr txBox="1"/>
          <p:nvPr/>
        </p:nvSpPr>
        <p:spPr>
          <a:xfrm>
            <a:off x="1703216" y="1858282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A6AEA7-A903-495C-981E-1FED7F7F1E72}"/>
              </a:ext>
            </a:extLst>
          </p:cNvPr>
          <p:cNvSpPr txBox="1"/>
          <p:nvPr/>
        </p:nvSpPr>
        <p:spPr>
          <a:xfrm>
            <a:off x="9632715" y="173517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29A40C-1410-4C10-93D9-040931CEBE18}"/>
              </a:ext>
            </a:extLst>
          </p:cNvPr>
          <p:cNvSpPr txBox="1"/>
          <p:nvPr/>
        </p:nvSpPr>
        <p:spPr>
          <a:xfrm>
            <a:off x="9632715" y="2645841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43B9E-0616-48A2-ACF8-EF3BDFF90FF6}"/>
              </a:ext>
            </a:extLst>
          </p:cNvPr>
          <p:cNvSpPr txBox="1"/>
          <p:nvPr/>
        </p:nvSpPr>
        <p:spPr>
          <a:xfrm>
            <a:off x="9632715" y="35565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0410C3-D0CD-49F0-9808-1BE6C74C322C}"/>
              </a:ext>
            </a:extLst>
          </p:cNvPr>
          <p:cNvSpPr txBox="1"/>
          <p:nvPr/>
        </p:nvSpPr>
        <p:spPr>
          <a:xfrm>
            <a:off x="9632715" y="446718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DF4B7E-B597-403A-9028-642E1E33B209}"/>
              </a:ext>
            </a:extLst>
          </p:cNvPr>
          <p:cNvSpPr txBox="1"/>
          <p:nvPr/>
        </p:nvSpPr>
        <p:spPr>
          <a:xfrm>
            <a:off x="9632715" y="53778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6"/>
                </a:solidFill>
              </a:rPr>
              <a:t>E </a:t>
            </a:r>
            <a:r>
              <a:rPr lang="en-US" altLang="ko-KR" sz="2000" dirty="0">
                <a:solidFill>
                  <a:schemeClr val="accent6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5A933C3-5F22-46E7-835B-11823EFD1A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DAE265BD-DAD5-4C7F-A15A-81D9E301F340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8">
            <a:extLst>
              <a:ext uri="{FF2B5EF4-FFF2-40B4-BE49-F238E27FC236}">
                <a16:creationId xmlns:a16="http://schemas.microsoft.com/office/drawing/2014/main" id="{386F030E-8587-4E8E-9859-113107CCB282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24" name="Group 1">
              <a:extLst>
                <a:ext uri="{FF2B5EF4-FFF2-40B4-BE49-F238E27FC236}">
                  <a16:creationId xmlns:a16="http://schemas.microsoft.com/office/drawing/2014/main" id="{6C7B0BD1-7384-4F65-B21C-80D5ABFCEAB8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30B406-EFFC-470C-931A-16753AF8D29A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F4D414-1E4C-4C55-8793-1506621BACB7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02EB5728-F41F-4CC7-8EF2-8652CE03B3E0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E6342D-C808-454E-BB3D-CCE226C24DC3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18">
                <a:extLst>
                  <a:ext uri="{FF2B5EF4-FFF2-40B4-BE49-F238E27FC236}">
                    <a16:creationId xmlns:a16="http://schemas.microsoft.com/office/drawing/2014/main" id="{BA63DAE9-D039-4A3B-A13F-9CCA218EAD6E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8B997C3A-24C5-42AF-8771-1B9E397DDF4D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51BD1A-E004-498C-9B6D-CBAED515ADB3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F05C14-D2B1-4731-9B87-50C05F25DCD9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9CF1E52E-7A46-4E24-A93C-3B8C064691C8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B98E7E-FB14-4F6C-8E5F-7A91EE2FD4C9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67ECD7-E855-4C0A-9257-0049567A9203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F54D7AB-C408-4C65-9CCE-7F30F97C2CCA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652AEC-916E-465F-B5CE-DE9137DDA6A6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5573F3-ECE0-492D-A481-B0CE520F9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F8AF16-5C17-4BF9-9E0D-9FD667910A4C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634EC89B-9C7E-43AA-9656-4E48EF4FDFD0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D95A98E-7153-444D-8ED6-B6963101AE11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BF43CAE-A954-4462-80A7-2B3C1E3AA9E7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2B495BF1-61B9-447D-8071-D4B287A80E44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DF9F6AAD-C9A9-4F5C-8776-00631E047267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E5E076-3D45-4F5E-884E-027B03CF04DB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A1A9B-D572-491D-9417-1651AFC45EE8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7F6F6-D2FD-4E5B-A445-23D782D05140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90E58-2CDB-439C-A8F6-C2A887E0D168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41256-0053-49EF-BEBC-5CB974AF0828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D050EE-01CB-44E5-8A04-17743B4D1980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D64BF3-87AC-424B-A81A-D6F8D8667EBF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08AB72-9004-4F12-8B46-E19E73C2ABC8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9BD3D2-9CEB-410F-AA32-17BFB145D7E0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49D068-A040-4E6D-A188-A0B1C42A4EA0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8FAE2-4565-47FE-83CA-233DB373EE2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A0C232-D1D2-4AEF-87D1-8B1F93EB0143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1B92CA-F1C1-4A93-88F7-03A8E36FFC14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5EE1B6-DBBC-4764-8C09-C73F04647B44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E22FF-BB89-4DA9-98C7-CF5132BFCD93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F8F6A-E2D1-46AF-9CF4-53ED6DB27030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700E11-1B2E-4E9D-A49B-369B7D551418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65219D-ED72-4339-9434-9973D0F55736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8F1284-7B7B-407B-9216-DC972BDA06F3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29B0C3-3D98-4BBE-809C-2F82F63C7A8C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F4AFF3-19DC-4BA0-84F7-A31C00183FB1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41817-E325-41AF-B52B-061096D90CCC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Graphic 9">
            <a:extLst>
              <a:ext uri="{FF2B5EF4-FFF2-40B4-BE49-F238E27FC236}">
                <a16:creationId xmlns:a16="http://schemas.microsoft.com/office/drawing/2014/main" id="{D2BE63F2-3AFA-4837-88B7-91915DDFC26E}"/>
              </a:ext>
            </a:extLst>
          </p:cNvPr>
          <p:cNvSpPr/>
          <p:nvPr/>
        </p:nvSpPr>
        <p:spPr>
          <a:xfrm>
            <a:off x="1557094" y="3145037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호 2">
            <a:extLst>
              <a:ext uri="{FF2B5EF4-FFF2-40B4-BE49-F238E27FC236}">
                <a16:creationId xmlns:a16="http://schemas.microsoft.com/office/drawing/2014/main" id="{6A8AE468-B21F-4A90-BD87-D0719C4F49F0}"/>
              </a:ext>
            </a:extLst>
          </p:cNvPr>
          <p:cNvSpPr>
            <a:spLocks noChangeAspect="1"/>
          </p:cNvSpPr>
          <p:nvPr/>
        </p:nvSpPr>
        <p:spPr>
          <a:xfrm rot="10800000">
            <a:off x="989316" y="3206576"/>
            <a:ext cx="1620000" cy="1620000"/>
          </a:xfrm>
          <a:prstGeom prst="arc">
            <a:avLst>
              <a:gd name="adj1" fmla="val 11736209"/>
              <a:gd name="adj2" fmla="val 2081007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88D360B8-1F75-481E-B978-E68A2CF02190}"/>
              </a:ext>
            </a:extLst>
          </p:cNvPr>
          <p:cNvSpPr>
            <a:spLocks noChangeAspect="1"/>
          </p:cNvSpPr>
          <p:nvPr/>
        </p:nvSpPr>
        <p:spPr>
          <a:xfrm rot="10800000">
            <a:off x="2777658" y="3026576"/>
            <a:ext cx="1980000" cy="1980000"/>
          </a:xfrm>
          <a:prstGeom prst="arc">
            <a:avLst>
              <a:gd name="adj1" fmla="val 590461"/>
              <a:gd name="adj2" fmla="val 10058746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>
            <a:extLst>
              <a:ext uri="{FF2B5EF4-FFF2-40B4-BE49-F238E27FC236}">
                <a16:creationId xmlns:a16="http://schemas.microsoft.com/office/drawing/2014/main" id="{C0D955D2-4601-43C6-B0F4-20227947FDC6}"/>
              </a:ext>
            </a:extLst>
          </p:cNvPr>
          <p:cNvSpPr>
            <a:spLocks noChangeAspect="1"/>
          </p:cNvSpPr>
          <p:nvPr/>
        </p:nvSpPr>
        <p:spPr>
          <a:xfrm rot="10800000">
            <a:off x="9582684" y="3206576"/>
            <a:ext cx="1620000" cy="1620000"/>
          </a:xfrm>
          <a:prstGeom prst="arc">
            <a:avLst>
              <a:gd name="adj1" fmla="val 11729278"/>
              <a:gd name="adj2" fmla="val 2077442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원호 5">
            <a:extLst>
              <a:ext uri="{FF2B5EF4-FFF2-40B4-BE49-F238E27FC236}">
                <a16:creationId xmlns:a16="http://schemas.microsoft.com/office/drawing/2014/main" id="{A151408E-DBEE-48F9-9A0C-3537718753FE}"/>
              </a:ext>
            </a:extLst>
          </p:cNvPr>
          <p:cNvSpPr>
            <a:spLocks noChangeAspect="1"/>
          </p:cNvSpPr>
          <p:nvPr/>
        </p:nvSpPr>
        <p:spPr>
          <a:xfrm rot="10800000">
            <a:off x="7434342" y="3026576"/>
            <a:ext cx="1980000" cy="1980000"/>
          </a:xfrm>
          <a:prstGeom prst="arc">
            <a:avLst>
              <a:gd name="adj1" fmla="val 636328"/>
              <a:gd name="adj2" fmla="val 10139064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호 6">
            <a:extLst>
              <a:ext uri="{FF2B5EF4-FFF2-40B4-BE49-F238E27FC236}">
                <a16:creationId xmlns:a16="http://schemas.microsoft.com/office/drawing/2014/main" id="{FB745764-B2D2-4365-BF41-2070B772E7F7}"/>
              </a:ext>
            </a:extLst>
          </p:cNvPr>
          <p:cNvSpPr>
            <a:spLocks noChangeAspect="1"/>
          </p:cNvSpPr>
          <p:nvPr/>
        </p:nvSpPr>
        <p:spPr>
          <a:xfrm rot="10800000">
            <a:off x="4926000" y="2846576"/>
            <a:ext cx="2340000" cy="2340000"/>
          </a:xfrm>
          <a:prstGeom prst="arc">
            <a:avLst>
              <a:gd name="adj1" fmla="val 11452794"/>
              <a:gd name="adj2" fmla="val 20925701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42DB89-EBEB-466D-B04B-C651F6A55AC7}"/>
              </a:ext>
            </a:extLst>
          </p:cNvPr>
          <p:cNvSpPr/>
          <p:nvPr/>
        </p:nvSpPr>
        <p:spPr>
          <a:xfrm>
            <a:off x="0" y="3806887"/>
            <a:ext cx="12192000" cy="419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F8DCE96-3719-4063-B063-7A5F74468781}"/>
              </a:ext>
            </a:extLst>
          </p:cNvPr>
          <p:cNvSpPr>
            <a:spLocks noChangeAspect="1"/>
          </p:cNvSpPr>
          <p:nvPr/>
        </p:nvSpPr>
        <p:spPr>
          <a:xfrm>
            <a:off x="1165603" y="3386576"/>
            <a:ext cx="1260000" cy="126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531F5E6-D274-42D2-852F-F87C5D46D87E}"/>
              </a:ext>
            </a:extLst>
          </p:cNvPr>
          <p:cNvSpPr>
            <a:spLocks noChangeAspect="1"/>
          </p:cNvSpPr>
          <p:nvPr/>
        </p:nvSpPr>
        <p:spPr>
          <a:xfrm>
            <a:off x="2957625" y="3206576"/>
            <a:ext cx="1620000" cy="162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414A02D-BFC7-4B10-AEE6-C04B70540A31}"/>
              </a:ext>
            </a:extLst>
          </p:cNvPr>
          <p:cNvSpPr>
            <a:spLocks noChangeAspect="1"/>
          </p:cNvSpPr>
          <p:nvPr/>
        </p:nvSpPr>
        <p:spPr>
          <a:xfrm>
            <a:off x="5109647" y="3026576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1630DCF-571C-4CD6-9FB3-BC1C76F89E0C}"/>
              </a:ext>
            </a:extLst>
          </p:cNvPr>
          <p:cNvSpPr>
            <a:spLocks noChangeAspect="1"/>
          </p:cNvSpPr>
          <p:nvPr/>
        </p:nvSpPr>
        <p:spPr>
          <a:xfrm>
            <a:off x="7621669" y="3206576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10BBCFB-3528-4478-84B8-6AE40DDA0FAA}"/>
              </a:ext>
            </a:extLst>
          </p:cNvPr>
          <p:cNvSpPr>
            <a:spLocks noChangeAspect="1"/>
          </p:cNvSpPr>
          <p:nvPr/>
        </p:nvSpPr>
        <p:spPr>
          <a:xfrm>
            <a:off x="9773691" y="3386576"/>
            <a:ext cx="1260000" cy="126000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81A3BDA8-D099-4E6D-BB98-64313EF9B5AB}"/>
              </a:ext>
            </a:extLst>
          </p:cNvPr>
          <p:cNvSpPr>
            <a:spLocks noChangeAspect="1"/>
          </p:cNvSpPr>
          <p:nvPr/>
        </p:nvSpPr>
        <p:spPr>
          <a:xfrm>
            <a:off x="989316" y="3207822"/>
            <a:ext cx="1620000" cy="1620000"/>
          </a:xfrm>
          <a:prstGeom prst="arc">
            <a:avLst>
              <a:gd name="adj1" fmla="val 12235672"/>
              <a:gd name="adj2" fmla="val 20059339"/>
            </a:avLst>
          </a:prstGeom>
          <a:ln w="190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7A3A77C2-672D-4FCE-916A-6807E2E297E3}"/>
              </a:ext>
            </a:extLst>
          </p:cNvPr>
          <p:cNvSpPr>
            <a:spLocks noChangeAspect="1"/>
          </p:cNvSpPr>
          <p:nvPr/>
        </p:nvSpPr>
        <p:spPr>
          <a:xfrm>
            <a:off x="2777658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4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원호 15">
            <a:extLst>
              <a:ext uri="{FF2B5EF4-FFF2-40B4-BE49-F238E27FC236}">
                <a16:creationId xmlns:a16="http://schemas.microsoft.com/office/drawing/2014/main" id="{238A2E6C-98BF-4C1A-8838-BB6E28DB6418}"/>
              </a:ext>
            </a:extLst>
          </p:cNvPr>
          <p:cNvSpPr>
            <a:spLocks noChangeAspect="1"/>
          </p:cNvSpPr>
          <p:nvPr/>
        </p:nvSpPr>
        <p:spPr>
          <a:xfrm>
            <a:off x="9582684" y="3207822"/>
            <a:ext cx="1620000" cy="1620000"/>
          </a:xfrm>
          <a:prstGeom prst="arc">
            <a:avLst>
              <a:gd name="adj1" fmla="val 12235672"/>
              <a:gd name="adj2" fmla="val 20214018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호 16">
            <a:extLst>
              <a:ext uri="{FF2B5EF4-FFF2-40B4-BE49-F238E27FC236}">
                <a16:creationId xmlns:a16="http://schemas.microsoft.com/office/drawing/2014/main" id="{0A6B13D2-14F8-4010-8BAD-5B5DC2DB7193}"/>
              </a:ext>
            </a:extLst>
          </p:cNvPr>
          <p:cNvSpPr>
            <a:spLocks noChangeAspect="1"/>
          </p:cNvSpPr>
          <p:nvPr/>
        </p:nvSpPr>
        <p:spPr>
          <a:xfrm>
            <a:off x="7434342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33C85E51-6BD3-4915-91DB-32EF2D5D9A80}"/>
              </a:ext>
            </a:extLst>
          </p:cNvPr>
          <p:cNvSpPr>
            <a:spLocks noChangeAspect="1"/>
          </p:cNvSpPr>
          <p:nvPr/>
        </p:nvSpPr>
        <p:spPr>
          <a:xfrm>
            <a:off x="4926000" y="2847822"/>
            <a:ext cx="2340000" cy="2340000"/>
          </a:xfrm>
          <a:prstGeom prst="arc">
            <a:avLst>
              <a:gd name="adj1" fmla="val 12235672"/>
              <a:gd name="adj2" fmla="val 20196667"/>
            </a:avLst>
          </a:prstGeom>
          <a:ln w="190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4DD72F7-E0F7-4C7D-9DF4-112C3DED75BB}"/>
              </a:ext>
            </a:extLst>
          </p:cNvPr>
          <p:cNvSpPr/>
          <p:nvPr/>
        </p:nvSpPr>
        <p:spPr>
          <a:xfrm>
            <a:off x="10234550" y="3842401"/>
            <a:ext cx="347961" cy="3257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C10A6357-7A0B-4715-9C22-385D9595A25E}"/>
              </a:ext>
            </a:extLst>
          </p:cNvPr>
          <p:cNvSpPr/>
          <p:nvPr/>
        </p:nvSpPr>
        <p:spPr>
          <a:xfrm>
            <a:off x="8194202" y="3842401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1FD943B-03AC-4C34-A8E3-A69D92286E65}"/>
              </a:ext>
            </a:extLst>
          </p:cNvPr>
          <p:cNvSpPr/>
          <p:nvPr/>
        </p:nvSpPr>
        <p:spPr>
          <a:xfrm rot="2700000">
            <a:off x="1685863" y="3749322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A49011C-37D4-4B01-8F36-FC4FC94823C5}"/>
              </a:ext>
            </a:extLst>
          </p:cNvPr>
          <p:cNvSpPr/>
          <p:nvPr/>
        </p:nvSpPr>
        <p:spPr>
          <a:xfrm flipH="1">
            <a:off x="3501865" y="3806887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2D9FA331-FDB0-42BA-9C21-B30AD4AD3015}"/>
              </a:ext>
            </a:extLst>
          </p:cNvPr>
          <p:cNvSpPr>
            <a:spLocks noChangeAspect="1"/>
          </p:cNvSpPr>
          <p:nvPr/>
        </p:nvSpPr>
        <p:spPr>
          <a:xfrm>
            <a:off x="5760544" y="3667005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7E9474F1-E06A-49A8-BA14-B377CC5B061D}"/>
              </a:ext>
            </a:extLst>
          </p:cNvPr>
          <p:cNvGrpSpPr/>
          <p:nvPr/>
        </p:nvGrpSpPr>
        <p:grpSpPr>
          <a:xfrm>
            <a:off x="804567" y="2092900"/>
            <a:ext cx="204344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A32C23-F9F8-49CF-B135-4669CE8651E7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409A63-AD1F-45BD-B490-11892B20BA00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A1977941-837A-4708-940B-681E869504B7}"/>
              </a:ext>
            </a:extLst>
          </p:cNvPr>
          <p:cNvGrpSpPr/>
          <p:nvPr/>
        </p:nvGrpSpPr>
        <p:grpSpPr>
          <a:xfrm flipH="1">
            <a:off x="2745904" y="5185330"/>
            <a:ext cx="204344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72E1C2-AA62-41B9-9F17-27671E0A415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AAFF03-B597-4880-A907-47AE764175AB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77E5B44C-3008-4B7E-8FCE-C29A36AF8C82}"/>
              </a:ext>
            </a:extLst>
          </p:cNvPr>
          <p:cNvGrpSpPr/>
          <p:nvPr/>
        </p:nvGrpSpPr>
        <p:grpSpPr>
          <a:xfrm flipH="1">
            <a:off x="7445194" y="5185330"/>
            <a:ext cx="204344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AC6E67-A881-4A4B-A65A-90D8120A3FDE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4FAC75-AA81-42ED-B996-22EA9AFDAC2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14B4A65C-927B-466B-9A6A-FECF5A49C300}"/>
              </a:ext>
            </a:extLst>
          </p:cNvPr>
          <p:cNvGrpSpPr/>
          <p:nvPr/>
        </p:nvGrpSpPr>
        <p:grpSpPr>
          <a:xfrm flipH="1">
            <a:off x="9372245" y="2092900"/>
            <a:ext cx="2043441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C3EA30-3F1D-4137-9530-19FFD9E58E69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371FC0-1BE7-471D-9868-13AAE49E2B08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62BE57-277B-48E6-9C23-DDDE3B2793C7}"/>
              </a:ext>
            </a:extLst>
          </p:cNvPr>
          <p:cNvSpPr/>
          <p:nvPr/>
        </p:nvSpPr>
        <p:spPr>
          <a:xfrm>
            <a:off x="6296025" y="203479"/>
            <a:ext cx="5672609" cy="6451042"/>
          </a:xfrm>
          <a:prstGeom prst="roundRect">
            <a:avLst>
              <a:gd name="adj" fmla="val 3738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E39745B-EAE8-4E83-A828-9731A43F7AB6}"/>
              </a:ext>
            </a:extLst>
          </p:cNvPr>
          <p:cNvSpPr/>
          <p:nvPr/>
        </p:nvSpPr>
        <p:spPr>
          <a:xfrm>
            <a:off x="6679642" y="3332285"/>
            <a:ext cx="4905375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3E09FE43-4EA8-46AE-B14B-AA1D9627647A}"/>
              </a:ext>
            </a:extLst>
          </p:cNvPr>
          <p:cNvSpPr>
            <a:spLocks noChangeAspect="1"/>
          </p:cNvSpPr>
          <p:nvPr/>
        </p:nvSpPr>
        <p:spPr>
          <a:xfrm>
            <a:off x="9206539" y="5130209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74C3B9C-F145-45AD-A97D-46D161F83E3E}"/>
              </a:ext>
            </a:extLst>
          </p:cNvPr>
          <p:cNvSpPr>
            <a:spLocks noChangeAspect="1"/>
          </p:cNvSpPr>
          <p:nvPr/>
        </p:nvSpPr>
        <p:spPr>
          <a:xfrm>
            <a:off x="7210772" y="5130209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5016C-C926-4E63-A830-5A7E03F41334}"/>
              </a:ext>
            </a:extLst>
          </p:cNvPr>
          <p:cNvSpPr txBox="1"/>
          <p:nvPr/>
        </p:nvSpPr>
        <p:spPr>
          <a:xfrm>
            <a:off x="7816449" y="4890045"/>
            <a:ext cx="1185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98624-21A9-419F-9B0B-1CF9743FEAAB}"/>
              </a:ext>
            </a:extLst>
          </p:cNvPr>
          <p:cNvSpPr txBox="1"/>
          <p:nvPr/>
        </p:nvSpPr>
        <p:spPr>
          <a:xfrm>
            <a:off x="9978327" y="4890045"/>
            <a:ext cx="1185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1CF38-58AB-4A70-ADC1-A04BBE6675F1}"/>
              </a:ext>
            </a:extLst>
          </p:cNvPr>
          <p:cNvSpPr txBox="1"/>
          <p:nvPr/>
        </p:nvSpPr>
        <p:spPr>
          <a:xfrm>
            <a:off x="836881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AAE0D-995D-4C7B-A3FB-AD965B73D26F}"/>
              </a:ext>
            </a:extLst>
          </p:cNvPr>
          <p:cNvSpPr txBox="1"/>
          <p:nvPr/>
        </p:nvSpPr>
        <p:spPr>
          <a:xfrm>
            <a:off x="6562725" y="792950"/>
            <a:ext cx="513460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CB113-D19F-4DF6-93ED-004E06702E0C}"/>
              </a:ext>
            </a:extLst>
          </p:cNvPr>
          <p:cNvSpPr txBox="1"/>
          <p:nvPr/>
        </p:nvSpPr>
        <p:spPr>
          <a:xfrm>
            <a:off x="6562725" y="1480163"/>
            <a:ext cx="51346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847FE-DD14-472D-864E-A4CE2E1EE862}"/>
              </a:ext>
            </a:extLst>
          </p:cNvPr>
          <p:cNvSpPr txBox="1"/>
          <p:nvPr/>
        </p:nvSpPr>
        <p:spPr>
          <a:xfrm>
            <a:off x="6562725" y="536624"/>
            <a:ext cx="513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nut 24">
            <a:extLst>
              <a:ext uri="{FF2B5EF4-FFF2-40B4-BE49-F238E27FC236}">
                <a16:creationId xmlns:a16="http://schemas.microsoft.com/office/drawing/2014/main" id="{D66B35D7-5A65-4561-B1BC-6BEAE4C6DE12}"/>
              </a:ext>
            </a:extLst>
          </p:cNvPr>
          <p:cNvSpPr/>
          <p:nvPr/>
        </p:nvSpPr>
        <p:spPr>
          <a:xfrm>
            <a:off x="7119728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462F1CF6-8A4B-4712-9528-3631A5E445C3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18">
              <a:extLst>
                <a:ext uri="{FF2B5EF4-FFF2-40B4-BE49-F238E27FC236}">
                  <a16:creationId xmlns:a16="http://schemas.microsoft.com/office/drawing/2014/main" id="{B9AD352C-8122-4B03-8F66-E87DEE8EF928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E5140579-2622-40F4-AF4F-082FAC424DE3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D06FFD5A-0561-47FC-8536-32E7C26F98B5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21">
              <a:extLst>
                <a:ext uri="{FF2B5EF4-FFF2-40B4-BE49-F238E27FC236}">
                  <a16:creationId xmlns:a16="http://schemas.microsoft.com/office/drawing/2014/main" id="{1869AA57-0F66-4A6B-B339-9B08E4A4FD4E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8680D78E-BCA3-4D4A-8AA3-7CC1C293124D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2A487652-B5EA-4B29-9B0D-DD5B58B2C2AA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A2A278F5-692F-4E33-BE7C-B683D0E3E795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1B409A5F-5A5F-402F-9372-B68E40D1E9A9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34AEB745-63B9-4923-B1A0-B7B9C0F33234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27">
              <a:extLst>
                <a:ext uri="{FF2B5EF4-FFF2-40B4-BE49-F238E27FC236}">
                  <a16:creationId xmlns:a16="http://schemas.microsoft.com/office/drawing/2014/main" id="{1A798D06-D50C-4E58-BEF9-24863D65BE9F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2F5B6D62-6570-4C8A-9D7E-313254AFF677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Parallelogram 15">
            <a:extLst>
              <a:ext uri="{FF2B5EF4-FFF2-40B4-BE49-F238E27FC236}">
                <a16:creationId xmlns:a16="http://schemas.microsoft.com/office/drawing/2014/main" id="{6386B0A9-51CB-4B90-9440-B8A51475E11B}"/>
              </a:ext>
            </a:extLst>
          </p:cNvPr>
          <p:cNvSpPr/>
          <p:nvPr/>
        </p:nvSpPr>
        <p:spPr>
          <a:xfrm flipH="1">
            <a:off x="4374838" y="3259169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6F3E7615-76D5-49CB-84E3-DC7BAD2122D2}"/>
              </a:ext>
            </a:extLst>
          </p:cNvPr>
          <p:cNvSpPr/>
          <p:nvPr/>
        </p:nvSpPr>
        <p:spPr>
          <a:xfrm>
            <a:off x="1202555" y="21476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F5D47512-5A0E-4468-8B12-C5CD5814C054}"/>
              </a:ext>
            </a:extLst>
          </p:cNvPr>
          <p:cNvSpPr>
            <a:spLocks noChangeAspect="1"/>
          </p:cNvSpPr>
          <p:nvPr/>
        </p:nvSpPr>
        <p:spPr>
          <a:xfrm rot="9900000">
            <a:off x="6018340" y="56263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5F9927DD-877E-48B9-9B1E-4914096B516E}"/>
              </a:ext>
            </a:extLst>
          </p:cNvPr>
          <p:cNvSpPr/>
          <p:nvPr/>
        </p:nvSpPr>
        <p:spPr>
          <a:xfrm>
            <a:off x="2785197" y="444557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13C87C30-C319-4845-94E7-FE3D9FAEDCBC}"/>
              </a:ext>
            </a:extLst>
          </p:cNvPr>
          <p:cNvGrpSpPr/>
          <p:nvPr/>
        </p:nvGrpSpPr>
        <p:grpSpPr>
          <a:xfrm>
            <a:off x="1916391" y="1941813"/>
            <a:ext cx="4758729" cy="673514"/>
            <a:chOff x="2113657" y="4283314"/>
            <a:chExt cx="3647460" cy="673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B0B350-1AB2-43EF-9039-C66232844144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0FFE50-652A-4455-8030-9B3C2D12990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FD7AC358-CA05-445E-B8B4-C7517E1BA7CF}"/>
              </a:ext>
            </a:extLst>
          </p:cNvPr>
          <p:cNvGrpSpPr/>
          <p:nvPr/>
        </p:nvGrpSpPr>
        <p:grpSpPr>
          <a:xfrm>
            <a:off x="5088873" y="3102080"/>
            <a:ext cx="4758729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E28183-2F13-41E8-9437-301A2E665755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5DCC89-9E4F-4CB4-AF0D-27C53DFC7A7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489EE337-68A8-41D0-8B3E-62FECC24559D}"/>
              </a:ext>
            </a:extLst>
          </p:cNvPr>
          <p:cNvGrpSpPr/>
          <p:nvPr/>
        </p:nvGrpSpPr>
        <p:grpSpPr>
          <a:xfrm>
            <a:off x="3502632" y="4262347"/>
            <a:ext cx="4758729" cy="673514"/>
            <a:chOff x="2113657" y="4283314"/>
            <a:chExt cx="3647460" cy="6735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FADDBD-3308-42B3-A46A-3E422DC3A4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D45045-7FFE-4DC0-AE5F-F522018AF33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565898E6-0B6F-4721-8A2E-138DF22D3DB6}"/>
              </a:ext>
            </a:extLst>
          </p:cNvPr>
          <p:cNvGrpSpPr/>
          <p:nvPr/>
        </p:nvGrpSpPr>
        <p:grpSpPr>
          <a:xfrm>
            <a:off x="6675113" y="5422614"/>
            <a:ext cx="4758729" cy="673514"/>
            <a:chOff x="2113657" y="4283314"/>
            <a:chExt cx="3647460" cy="6735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B25522-DCB7-49BA-8872-321DD746D82D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48430B-9FC2-4C6B-89BE-F90E801AF8A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E90C24-DF80-4B93-88F7-40E5F9286F71}"/>
              </a:ext>
            </a:extLst>
          </p:cNvPr>
          <p:cNvSpPr txBox="1"/>
          <p:nvPr/>
        </p:nvSpPr>
        <p:spPr>
          <a:xfrm>
            <a:off x="7001020" y="204741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F1344-84BB-41C0-A934-D339E1D9F7F7}"/>
              </a:ext>
            </a:extLst>
          </p:cNvPr>
          <p:cNvSpPr txBox="1"/>
          <p:nvPr/>
        </p:nvSpPr>
        <p:spPr>
          <a:xfrm>
            <a:off x="8576170" y="4327005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C7C180-36B8-4E95-B68C-19DF3ECE66E5}"/>
              </a:ext>
            </a:extLst>
          </p:cNvPr>
          <p:cNvSpPr txBox="1"/>
          <p:nvPr/>
        </p:nvSpPr>
        <p:spPr>
          <a:xfrm>
            <a:off x="1537259" y="3223977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749172-5D7F-4983-AF37-688E644C31F4}"/>
              </a:ext>
            </a:extLst>
          </p:cNvPr>
          <p:cNvSpPr txBox="1"/>
          <p:nvPr/>
        </p:nvSpPr>
        <p:spPr>
          <a:xfrm>
            <a:off x="3112409" y="5503566"/>
            <a:ext cx="23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A53D200F-3CA1-4815-A373-D7D31DBDA232}"/>
              </a:ext>
            </a:extLst>
          </p:cNvPr>
          <p:cNvGrpSpPr/>
          <p:nvPr/>
        </p:nvGrpSpPr>
        <p:grpSpPr>
          <a:xfrm>
            <a:off x="936049" y="2583406"/>
            <a:ext cx="5326166" cy="3125761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1397C59-D2DD-4877-B6EC-45095EDC562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8476A9-35BE-4BE5-AA3D-B30CBA17503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B0FD6E-BE1F-49BC-9ADF-ADE7388FC94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64173D-1EBB-4CB7-AB66-3657D2F9BCA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034139-3169-467A-8085-45A848B2019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054167-94BD-45E5-97AB-A2C967CF293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B94249-9F66-4BC2-B038-76819F6517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5886E4-9D73-4BEA-AB3F-617E66FB7F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DD95B8-0E41-4B68-A448-5B6987F1D0D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6FF1C8-12A9-4AC6-A87A-9CB8F513DBB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807E81-1D74-4408-AE40-F7F2AABF454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ABA664A-5AC6-4B21-A7F0-1F17186ECBD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D27A49-E842-441C-A601-0C4C810C823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B0DE2-E3C6-4D09-AEF7-6226051531A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75C3AC-9158-423F-99A2-50A23A83ABC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A1810B-ED54-490D-A27D-EAB82A7D58C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C607E9-91BD-4ED1-BFB2-6BBC45F0563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6467BA-CD6B-449C-BF45-59E3C9350A7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728036-F00C-44C4-961D-67B5A987498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592205-BBD0-4BF8-A450-FFC78B069F8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003F05-972C-402A-80EC-E083F00F322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5CBC35-03D3-4391-8822-A59A65A4A22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A82B33-F1C0-4CD5-AB69-53FB995A725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1AA700-3D71-4E3F-9BC5-1A4EC60B7099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A989FCA-3A96-46FB-ABFE-99A43BABD9B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6E030E3-96C5-477D-A5E7-8D23B5F7AFD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AB7603-6276-423E-85F9-20A88848963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42DE967-486D-474C-9633-1939E28305B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E707A81-ACF7-4A5A-AB0F-7B0D392D85F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F435E2-062E-4BA4-8678-BF239B724DB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471FA3-F648-4BD1-912E-7A00EA43DAB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35E7A0-112F-4CB8-904B-1F1F95BC88D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D70F5A-22EA-4544-83ED-BD6499688C9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98541B-D2EA-4F12-80D3-F1AE88D0484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24CEA7-B7A9-4602-A849-1B231D404E8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25A1DA9-7192-430F-9145-3A5473A358C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B21AC8-7CFF-4659-A2A0-D2E31613666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1D5784E-77CA-47AC-980C-6F0CE314527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6B48DE-9AA3-4F4D-9C74-8005BCE0244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225B88-058B-4D39-A18E-6BB5C31147E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99687D-C49F-481B-BE74-C92E0E8FCF8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D50FB8-0A8C-4FC4-A9CA-1DBF38F3097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BF45DA-F392-4A9C-B788-AA2F2665571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873CDE-DC37-4808-BA02-0A0B2C21548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942118D-5D8A-42FA-B732-9DDDF02E4468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44C542-26DF-4679-A95C-860E8B99CA8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FA8385-2BF7-4F33-9766-9AE7D2C0BBD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8F43F5C-2A64-4FAF-BB94-0BE04B6B0B5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4C5D8E-510A-4B03-A7BF-BE94A98DFC3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DBE1BE-3D60-429D-83ED-13DC05BEFC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F017608-863A-4253-9186-27C8B35D344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9D615C3-7ED8-4B2D-AF14-79BA13E8170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BAD18C-94E4-4D82-B8A9-DCB01A81D47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A2BA0B-CFDD-41B6-8698-B1E88F596D8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F0F53D-0C00-47F6-895E-7A3017C4543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07F5948-1C2A-4C08-87A5-EE2E2A3AE8E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F954D71-99C2-49AD-9463-5EC3D4D76CA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BDB1176-0D22-4F88-9E03-0B64E2A0A0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145836B-A5D2-4F3E-A8B5-4EA1D643E75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73F3A8-D9B2-48E1-8A6B-8D1B487E3AE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46C902A-B59F-48B1-9EB7-FE1E34942F5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10007F-22B4-4106-B105-912BDB9C3F8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8736577-2EED-4F80-9717-545E123EBB6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01A795-8355-4E7C-B321-84F5513E23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CE68EA-EBBF-406D-9CB7-FC8933FDBF2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FAC63CE-4287-4C6C-9061-1E8911C3F1B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0E0B473-C9CE-4DED-BBF6-A0356A02E84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0355480-3845-495D-BF82-1910A1C8967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0B7DD7-AE6C-465A-ABA9-3D512932505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5A84B3-2E48-4C4E-86D7-AD8D920EFA7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C42A793-3330-4257-A9D2-61D4AAF7818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6439693-23B5-4AA7-9C8B-342CB68F73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4A20976-FF21-4EE1-B415-9967CAF4B8B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1675D03-E588-4081-932D-328E4B769FB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46E8CC-6B80-47C3-8AF6-124F30BE4FF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2268A6-9F51-4B8B-917D-9F5F74F2960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3C32819-3539-47E1-9585-0216F6346EB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8AD6B5-C5E9-456B-914F-0EF9016E435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0696A26-B3BB-428C-8117-7F28738E15D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B610EBC-1A4A-4DA4-B3FB-963685D49A67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D35641E-0F8A-4E4E-9957-BE3832D39A6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8AF2952-FBCA-4D15-9640-A5AF6C29FF04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706F14-7041-48EA-8FBD-6F865122C73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609903-7469-46CB-AE04-EFC57920D93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A4A0E3-3EEA-41FB-A075-BC96222F502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E0B263D-4D52-4F0F-BE52-C8F4D910F1E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6ECEFBB-DB94-4B5C-8145-57BD32D7192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E1CC5DF-1C59-4601-9961-46CB4908D10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09D1A70-3572-41B6-88B1-5026CF2D41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475261B-ED13-4A62-B923-B7CE55EF77AC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F72B240-E7C4-4D5E-9B3E-0051B552A93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1BF2F44-9ABD-4296-8368-25EEFB75531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F47B72-1020-4DD3-818D-85CD1A05974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5F9E5E-652C-4721-AFD9-D34BDE81792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92B6F49-8D77-4587-A9D0-19C3B6F5C22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CA11F4C-5627-41BD-8356-9462BF0EC3B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236E6B-B975-420F-9D8D-E1B40112875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A382FD-E095-4343-90C4-D50A5146355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94F8BD8-4786-4A32-BFC8-4B9F112D721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B71343-675F-41A8-899F-A62ADD022FA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0D2EEB2-14F2-4367-B102-ABF0FF76CB8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7846163-20B6-4766-A36C-6655B60DC4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60AE3FA-5F11-46AD-A640-A2EDF92A3F7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B6848D-6D65-4AFF-90E9-20234106607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16382D2-E6F7-4497-8429-36F286DE856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4CE9E9-CF56-4462-BE0C-91E0545D7E9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66EE55-7B41-4CB5-A89D-EEA28DF93EE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AF615F7-1A09-4EE3-B8E7-A181B1A634D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FD0D00D-A68F-42B0-8624-77E11901C3E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6C339D-5E8A-463E-97FB-698EDEE5239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39FC723-D184-4920-B5B9-60A55C5BD58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CAB618-61A4-47AE-AEF6-0BB650F562B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BDB07A22-AE9F-4453-89B6-3E6E4E584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325009"/>
              </p:ext>
            </p:extLst>
          </p:nvPr>
        </p:nvGraphicFramePr>
        <p:xfrm>
          <a:off x="7948407" y="2639468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55">
            <a:extLst>
              <a:ext uri="{FF2B5EF4-FFF2-40B4-BE49-F238E27FC236}">
                <a16:creationId xmlns:a16="http://schemas.microsoft.com/office/drawing/2014/main" id="{EA8F6CD7-50A7-43FE-9D7D-0F82E456C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756545"/>
              </p:ext>
            </p:extLst>
          </p:nvPr>
        </p:nvGraphicFramePr>
        <p:xfrm>
          <a:off x="9730427" y="2639468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01A469B8-1431-46D1-8BEE-3696E0EBE626}"/>
              </a:ext>
            </a:extLst>
          </p:cNvPr>
          <p:cNvSpPr txBox="1"/>
          <p:nvPr/>
        </p:nvSpPr>
        <p:spPr>
          <a:xfrm>
            <a:off x="7948407" y="3677449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A39FA6-793E-4D08-ABFB-884385DC524A}"/>
              </a:ext>
            </a:extLst>
          </p:cNvPr>
          <p:cNvSpPr txBox="1"/>
          <p:nvPr/>
        </p:nvSpPr>
        <p:spPr>
          <a:xfrm>
            <a:off x="9730427" y="3677449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0" name="그룹 11">
            <a:extLst>
              <a:ext uri="{FF2B5EF4-FFF2-40B4-BE49-F238E27FC236}">
                <a16:creationId xmlns:a16="http://schemas.microsoft.com/office/drawing/2014/main" id="{2C33C115-6511-4043-A75F-2C610805F6B3}"/>
              </a:ext>
            </a:extLst>
          </p:cNvPr>
          <p:cNvGrpSpPr/>
          <p:nvPr/>
        </p:nvGrpSpPr>
        <p:grpSpPr>
          <a:xfrm>
            <a:off x="7190261" y="3953725"/>
            <a:ext cx="4372584" cy="758761"/>
            <a:chOff x="7536159" y="3936307"/>
            <a:chExt cx="4026685" cy="75876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7D801ED-D7F3-418F-94CC-1A25FA34E027}"/>
                </a:ext>
              </a:extLst>
            </p:cNvPr>
            <p:cNvSpPr txBox="1"/>
            <p:nvPr/>
          </p:nvSpPr>
          <p:spPr>
            <a:xfrm>
              <a:off x="7536159" y="3936307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F88154-299F-4A9B-B339-F6796A38BC60}"/>
                </a:ext>
              </a:extLst>
            </p:cNvPr>
            <p:cNvSpPr txBox="1"/>
            <p:nvPr/>
          </p:nvSpPr>
          <p:spPr>
            <a:xfrm>
              <a:off x="7536159" y="423340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E297E7F-D6E1-4A13-8A9B-4D04CCA7EB97}"/>
              </a:ext>
            </a:extLst>
          </p:cNvPr>
          <p:cNvSpPr txBox="1"/>
          <p:nvPr/>
        </p:nvSpPr>
        <p:spPr>
          <a:xfrm>
            <a:off x="7948407" y="5862253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3C58168-4F19-4496-B7FD-D8743161AA28}"/>
              </a:ext>
            </a:extLst>
          </p:cNvPr>
          <p:cNvSpPr txBox="1"/>
          <p:nvPr/>
        </p:nvSpPr>
        <p:spPr>
          <a:xfrm>
            <a:off x="9730427" y="5862253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5" name="Group 127">
            <a:extLst>
              <a:ext uri="{FF2B5EF4-FFF2-40B4-BE49-F238E27FC236}">
                <a16:creationId xmlns:a16="http://schemas.microsoft.com/office/drawing/2014/main" id="{086FAB8D-70EB-48D3-8780-22133EAD730B}"/>
              </a:ext>
            </a:extLst>
          </p:cNvPr>
          <p:cNvGrpSpPr/>
          <p:nvPr/>
        </p:nvGrpSpPr>
        <p:grpSpPr>
          <a:xfrm>
            <a:off x="1359588" y="1798204"/>
            <a:ext cx="1065560" cy="1065560"/>
            <a:chOff x="1087359" y="1299812"/>
            <a:chExt cx="1261246" cy="1261246"/>
          </a:xfrm>
          <a:solidFill>
            <a:schemeClr val="accent4"/>
          </a:solidFill>
        </p:grpSpPr>
        <p:sp>
          <p:nvSpPr>
            <p:cNvPr id="126" name="Oval 128">
              <a:extLst>
                <a:ext uri="{FF2B5EF4-FFF2-40B4-BE49-F238E27FC236}">
                  <a16:creationId xmlns:a16="http://schemas.microsoft.com/office/drawing/2014/main" id="{9016089D-3DCD-4AA2-83B9-BE4D080D888A}"/>
                </a:ext>
              </a:extLst>
            </p:cNvPr>
            <p:cNvSpPr/>
            <p:nvPr/>
          </p:nvSpPr>
          <p:spPr>
            <a:xfrm>
              <a:off x="1087359" y="1299812"/>
              <a:ext cx="1261246" cy="1261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85C624-9BBA-4277-B2DB-0BD1BCDE9848}"/>
                </a:ext>
              </a:extLst>
            </p:cNvPr>
            <p:cNvSpPr txBox="1"/>
            <p:nvPr/>
          </p:nvSpPr>
          <p:spPr>
            <a:xfrm>
              <a:off x="1187624" y="1776547"/>
              <a:ext cx="1046618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130">
            <a:extLst>
              <a:ext uri="{FF2B5EF4-FFF2-40B4-BE49-F238E27FC236}">
                <a16:creationId xmlns:a16="http://schemas.microsoft.com/office/drawing/2014/main" id="{EF41C243-F393-4672-9156-0853E46784A9}"/>
              </a:ext>
            </a:extLst>
          </p:cNvPr>
          <p:cNvGrpSpPr/>
          <p:nvPr/>
        </p:nvGrpSpPr>
        <p:grpSpPr>
          <a:xfrm>
            <a:off x="5479294" y="1841311"/>
            <a:ext cx="1395475" cy="1395475"/>
            <a:chOff x="3153739" y="1690981"/>
            <a:chExt cx="963969" cy="963969"/>
          </a:xfrm>
        </p:grpSpPr>
        <p:sp>
          <p:nvSpPr>
            <p:cNvPr id="129" name="Oval 131">
              <a:extLst>
                <a:ext uri="{FF2B5EF4-FFF2-40B4-BE49-F238E27FC236}">
                  <a16:creationId xmlns:a16="http://schemas.microsoft.com/office/drawing/2014/main" id="{A683382C-A9E4-4597-9BE0-D7FC3A853C19}"/>
                </a:ext>
              </a:extLst>
            </p:cNvPr>
            <p:cNvSpPr/>
            <p:nvPr/>
          </p:nvSpPr>
          <p:spPr>
            <a:xfrm>
              <a:off x="3153739" y="1690981"/>
              <a:ext cx="963969" cy="963969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EB636A2-C6FC-4A74-8DCC-F40F3BF713BB}"/>
                </a:ext>
              </a:extLst>
            </p:cNvPr>
            <p:cNvSpPr txBox="1"/>
            <p:nvPr/>
          </p:nvSpPr>
          <p:spPr>
            <a:xfrm>
              <a:off x="3217703" y="2019077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3">
            <a:extLst>
              <a:ext uri="{FF2B5EF4-FFF2-40B4-BE49-F238E27FC236}">
                <a16:creationId xmlns:a16="http://schemas.microsoft.com/office/drawing/2014/main" id="{5A159C10-C612-46AB-9DD3-D4AF5392FAD4}"/>
              </a:ext>
            </a:extLst>
          </p:cNvPr>
          <p:cNvGrpSpPr/>
          <p:nvPr/>
        </p:nvGrpSpPr>
        <p:grpSpPr>
          <a:xfrm>
            <a:off x="3914929" y="5128394"/>
            <a:ext cx="921067" cy="921067"/>
            <a:chOff x="3321167" y="4501301"/>
            <a:chExt cx="1178825" cy="1178825"/>
          </a:xfrm>
        </p:grpSpPr>
        <p:sp>
          <p:nvSpPr>
            <p:cNvPr id="132" name="Oval 134">
              <a:extLst>
                <a:ext uri="{FF2B5EF4-FFF2-40B4-BE49-F238E27FC236}">
                  <a16:creationId xmlns:a16="http://schemas.microsoft.com/office/drawing/2014/main" id="{3D6CB210-89F4-4C9E-86E6-0F05FDCCC337}"/>
                </a:ext>
              </a:extLst>
            </p:cNvPr>
            <p:cNvSpPr/>
            <p:nvPr/>
          </p:nvSpPr>
          <p:spPr>
            <a:xfrm>
              <a:off x="3321167" y="4501301"/>
              <a:ext cx="1178825" cy="117882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0007D96-2345-4FC9-B264-71A53C045D50}"/>
                </a:ext>
              </a:extLst>
            </p:cNvPr>
            <p:cNvSpPr txBox="1"/>
            <p:nvPr/>
          </p:nvSpPr>
          <p:spPr>
            <a:xfrm>
              <a:off x="3492559" y="4936825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6">
            <a:extLst>
              <a:ext uri="{FF2B5EF4-FFF2-40B4-BE49-F238E27FC236}">
                <a16:creationId xmlns:a16="http://schemas.microsoft.com/office/drawing/2014/main" id="{94425BCC-67C9-4C56-90E1-9E58116E15DB}"/>
              </a:ext>
            </a:extLst>
          </p:cNvPr>
          <p:cNvGrpSpPr/>
          <p:nvPr/>
        </p:nvGrpSpPr>
        <p:grpSpPr>
          <a:xfrm>
            <a:off x="744233" y="4803637"/>
            <a:ext cx="1278600" cy="1278600"/>
            <a:chOff x="2036756" y="4583989"/>
            <a:chExt cx="948475" cy="948475"/>
          </a:xfrm>
        </p:grpSpPr>
        <p:sp>
          <p:nvSpPr>
            <p:cNvPr id="135" name="Oval 137">
              <a:extLst>
                <a:ext uri="{FF2B5EF4-FFF2-40B4-BE49-F238E27FC236}">
                  <a16:creationId xmlns:a16="http://schemas.microsoft.com/office/drawing/2014/main" id="{C0064BA7-F6BE-4178-97F6-31ACC85904DD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D2AAE97-6BFF-4E87-AFD8-48CCDFE96BF1}"/>
                </a:ext>
              </a:extLst>
            </p:cNvPr>
            <p:cNvSpPr txBox="1"/>
            <p:nvPr/>
          </p:nvSpPr>
          <p:spPr>
            <a:xfrm>
              <a:off x="2092973" y="4904338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37" name="Straight Connector 139">
            <a:extLst>
              <a:ext uri="{FF2B5EF4-FFF2-40B4-BE49-F238E27FC236}">
                <a16:creationId xmlns:a16="http://schemas.microsoft.com/office/drawing/2014/main" id="{152448D4-82DE-4EFE-B1CB-F5F6768F8F80}"/>
              </a:ext>
            </a:extLst>
          </p:cNvPr>
          <p:cNvCxnSpPr>
            <a:cxnSpLocks/>
            <a:stCxn id="126" idx="4"/>
          </p:cNvCxnSpPr>
          <p:nvPr/>
        </p:nvCxnSpPr>
        <p:spPr>
          <a:xfrm>
            <a:off x="1892368" y="2863764"/>
            <a:ext cx="78595" cy="88571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40">
            <a:extLst>
              <a:ext uri="{FF2B5EF4-FFF2-40B4-BE49-F238E27FC236}">
                <a16:creationId xmlns:a16="http://schemas.microsoft.com/office/drawing/2014/main" id="{42FDB5E9-D009-47BD-B2B7-91273EB44473}"/>
              </a:ext>
            </a:extLst>
          </p:cNvPr>
          <p:cNvCxnSpPr>
            <a:cxnSpLocks/>
            <a:stCxn id="129" idx="3"/>
          </p:cNvCxnSpPr>
          <p:nvPr/>
        </p:nvCxnSpPr>
        <p:spPr>
          <a:xfrm flipH="1">
            <a:off x="4628604" y="3032423"/>
            <a:ext cx="1055053" cy="64475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41">
            <a:extLst>
              <a:ext uri="{FF2B5EF4-FFF2-40B4-BE49-F238E27FC236}">
                <a16:creationId xmlns:a16="http://schemas.microsoft.com/office/drawing/2014/main" id="{C2812FA6-EA42-42A6-A6C3-45890FA97237}"/>
              </a:ext>
            </a:extLst>
          </p:cNvPr>
          <p:cNvCxnSpPr>
            <a:cxnSpLocks/>
            <a:stCxn id="135" idx="7"/>
          </p:cNvCxnSpPr>
          <p:nvPr/>
        </p:nvCxnSpPr>
        <p:spPr>
          <a:xfrm flipV="1">
            <a:off x="1835586" y="4846340"/>
            <a:ext cx="713003" cy="144544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42">
            <a:extLst>
              <a:ext uri="{FF2B5EF4-FFF2-40B4-BE49-F238E27FC236}">
                <a16:creationId xmlns:a16="http://schemas.microsoft.com/office/drawing/2014/main" id="{B52B5C2C-A8A9-421C-88C2-66C33EE0B5E5}"/>
              </a:ext>
            </a:extLst>
          </p:cNvPr>
          <p:cNvCxnSpPr>
            <a:cxnSpLocks/>
          </p:cNvCxnSpPr>
          <p:nvPr/>
        </p:nvCxnSpPr>
        <p:spPr>
          <a:xfrm flipV="1">
            <a:off x="4792652" y="5171358"/>
            <a:ext cx="420835" cy="202084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Chart 55">
            <a:extLst>
              <a:ext uri="{FF2B5EF4-FFF2-40B4-BE49-F238E27FC236}">
                <a16:creationId xmlns:a16="http://schemas.microsoft.com/office/drawing/2014/main" id="{DAFFBD9D-E26B-40B8-A156-0FBAD506A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378028"/>
              </p:ext>
            </p:extLst>
          </p:nvPr>
        </p:nvGraphicFramePr>
        <p:xfrm>
          <a:off x="9730427" y="482274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2" name="Chart 55">
            <a:extLst>
              <a:ext uri="{FF2B5EF4-FFF2-40B4-BE49-F238E27FC236}">
                <a16:creationId xmlns:a16="http://schemas.microsoft.com/office/drawing/2014/main" id="{DB0D6D5E-D457-4F73-9A14-5BC5FAAE3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04977"/>
              </p:ext>
            </p:extLst>
          </p:nvPr>
        </p:nvGraphicFramePr>
        <p:xfrm>
          <a:off x="7948407" y="482274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4F832841-EC8D-4C1A-8CD4-5C2E572EE167}"/>
              </a:ext>
            </a:extLst>
          </p:cNvPr>
          <p:cNvSpPr txBox="1"/>
          <p:nvPr/>
        </p:nvSpPr>
        <p:spPr>
          <a:xfrm>
            <a:off x="8074185" y="2989636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99F1173-FBF2-424F-B2D5-3F73EACB12CB}"/>
              </a:ext>
            </a:extLst>
          </p:cNvPr>
          <p:cNvSpPr txBox="1"/>
          <p:nvPr/>
        </p:nvSpPr>
        <p:spPr>
          <a:xfrm>
            <a:off x="9856205" y="2989636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6075BC4-7B32-40C1-B0D7-CD206978A34B}"/>
              </a:ext>
            </a:extLst>
          </p:cNvPr>
          <p:cNvSpPr txBox="1"/>
          <p:nvPr/>
        </p:nvSpPr>
        <p:spPr>
          <a:xfrm>
            <a:off x="8074185" y="517291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CCF8D2A-3BA8-4074-B0F9-CF86D46A9C18}"/>
              </a:ext>
            </a:extLst>
          </p:cNvPr>
          <p:cNvSpPr txBox="1"/>
          <p:nvPr/>
        </p:nvSpPr>
        <p:spPr>
          <a:xfrm>
            <a:off x="9856205" y="517291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7" name="그룹 10">
            <a:extLst>
              <a:ext uri="{FF2B5EF4-FFF2-40B4-BE49-F238E27FC236}">
                <a16:creationId xmlns:a16="http://schemas.microsoft.com/office/drawing/2014/main" id="{F5BC37BA-3812-4128-A0B7-FED87609D8D3}"/>
              </a:ext>
            </a:extLst>
          </p:cNvPr>
          <p:cNvGrpSpPr/>
          <p:nvPr/>
        </p:nvGrpSpPr>
        <p:grpSpPr>
          <a:xfrm>
            <a:off x="7190261" y="1770978"/>
            <a:ext cx="4372584" cy="748668"/>
            <a:chOff x="7536159" y="1753560"/>
            <a:chExt cx="4026685" cy="74866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54F3F4D-4B62-4B97-80D7-578C960ECF49}"/>
                </a:ext>
              </a:extLst>
            </p:cNvPr>
            <p:cNvSpPr txBox="1"/>
            <p:nvPr/>
          </p:nvSpPr>
          <p:spPr>
            <a:xfrm>
              <a:off x="7536159" y="1753560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8CE475B-ED67-47D7-91AA-70E430669B86}"/>
                </a:ext>
              </a:extLst>
            </p:cNvPr>
            <p:cNvSpPr txBox="1"/>
            <p:nvPr/>
          </p:nvSpPr>
          <p:spPr>
            <a:xfrm>
              <a:off x="7536159" y="204056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165670" y="2959232"/>
            <a:ext cx="5006372" cy="1210653"/>
            <a:chOff x="6665543" y="2749602"/>
            <a:chExt cx="2747269" cy="1210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3580599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2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E3A8DFF7-1FF2-4F77-812C-7A4F5EEBB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4EDD02-0907-44CE-BAD8-DE31F130FAD2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44B48A-BF17-4158-BD88-6DF80F3688E1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C302EDB-21E7-49BC-937D-E51EA2F9A0A4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2BC2899-3893-474E-BFEA-520DD0EA94E8}"/>
              </a:ext>
            </a:extLst>
          </p:cNvPr>
          <p:cNvSpPr txBox="1">
            <a:spLocks/>
          </p:cNvSpPr>
          <p:nvPr/>
        </p:nvSpPr>
        <p:spPr>
          <a:xfrm>
            <a:off x="7106262" y="533788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A86DEF99-DEB0-416D-A414-C51A4DB115D0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1D63F3D7-3E4D-4454-A9FA-73C7F64D56F3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C75B0421-743C-4C6F-98E9-F6BCEDEE75C7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9FF526-5AD2-4C3B-B98B-96CFD1851DCC}"/>
              </a:ext>
            </a:extLst>
          </p:cNvPr>
          <p:cNvGrpSpPr/>
          <p:nvPr/>
        </p:nvGrpSpPr>
        <p:grpSpPr>
          <a:xfrm>
            <a:off x="4324540" y="2131834"/>
            <a:ext cx="3542922" cy="3542920"/>
            <a:chOff x="5908432" y="2538327"/>
            <a:chExt cx="2942763" cy="2942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CBB4B4-B8E4-4D8C-A428-15AAE4461D05}"/>
                </a:ext>
              </a:extLst>
            </p:cNvPr>
            <p:cNvGrpSpPr/>
            <p:nvPr/>
          </p:nvGrpSpPr>
          <p:grpSpPr>
            <a:xfrm>
              <a:off x="5908432" y="2681654"/>
              <a:ext cx="1731806" cy="1652953"/>
              <a:chOff x="4563208" y="3552093"/>
              <a:chExt cx="1731806" cy="1652953"/>
            </a:xfrm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42868F20-D515-4F18-AEE5-4B7F66181FD4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12798"/>
                  <a:gd name="adj2" fmla="val 61390"/>
                  <a:gd name="adj3" fmla="val 2020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DFE3A54D-D49C-40FD-B7D5-DC2644315130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33C709-8707-40BE-95D7-9925F7E0E347}"/>
                </a:ext>
              </a:extLst>
            </p:cNvPr>
            <p:cNvGrpSpPr/>
            <p:nvPr/>
          </p:nvGrpSpPr>
          <p:grpSpPr>
            <a:xfrm rot="5400000">
              <a:off x="6981864" y="2577753"/>
              <a:ext cx="1731805" cy="1652953"/>
              <a:chOff x="4563209" y="3552093"/>
              <a:chExt cx="1731805" cy="1652953"/>
            </a:xfrm>
            <a:solidFill>
              <a:schemeClr val="accent2"/>
            </a:solidFill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73BFB871-152E-44A7-9E89-41824DE141ED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252576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B6018ED7-A889-460F-ABE1-59B3503C0DE6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C90D39-2A57-4026-9AA2-AA4CE832A386}"/>
                </a:ext>
              </a:extLst>
            </p:cNvPr>
            <p:cNvGrpSpPr/>
            <p:nvPr/>
          </p:nvGrpSpPr>
          <p:grpSpPr>
            <a:xfrm rot="10800000">
              <a:off x="7119389" y="3665557"/>
              <a:ext cx="1731806" cy="1652953"/>
              <a:chOff x="4563208" y="3552093"/>
              <a:chExt cx="1731806" cy="1652953"/>
            </a:xfrm>
            <a:solidFill>
              <a:schemeClr val="accent3"/>
            </a:solidFill>
          </p:grpSpPr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C2A3010F-3055-4D6F-8352-3D3E04EEC898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3989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13498120-89CF-48F8-BF65-CF987E3E555A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D90485-425F-4CE9-9A95-53F05504BE84}"/>
                </a:ext>
              </a:extLst>
            </p:cNvPr>
            <p:cNvGrpSpPr/>
            <p:nvPr/>
          </p:nvGrpSpPr>
          <p:grpSpPr>
            <a:xfrm rot="16200000">
              <a:off x="6042935" y="3788709"/>
              <a:ext cx="1731806" cy="1652953"/>
              <a:chOff x="4563208" y="3552094"/>
              <a:chExt cx="1731806" cy="1652953"/>
            </a:xfrm>
            <a:solidFill>
              <a:schemeClr val="accent4"/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AAFF677A-3096-4B51-8160-0452FB798573}"/>
                  </a:ext>
                </a:extLst>
              </p:cNvPr>
              <p:cNvSpPr/>
              <p:nvPr/>
            </p:nvSpPr>
            <p:spPr>
              <a:xfrm>
                <a:off x="4563208" y="3552093"/>
                <a:ext cx="1652953" cy="1652953"/>
              </a:xfrm>
              <a:prstGeom prst="blockArc">
                <a:avLst>
                  <a:gd name="adj1" fmla="val 8165342"/>
                  <a:gd name="adj2" fmla="val 61390"/>
                  <a:gd name="adj3" fmla="val 202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5E9719E-DCBB-4E10-85A3-F97E1F8643D8}"/>
                  </a:ext>
                </a:extLst>
              </p:cNvPr>
              <p:cNvSpPr/>
              <p:nvPr/>
            </p:nvSpPr>
            <p:spPr>
              <a:xfrm rot="18900000">
                <a:off x="5774165" y="4118144"/>
                <a:ext cx="520849" cy="520849"/>
              </a:xfrm>
              <a:prstGeom prst="triangle">
                <a:avLst>
                  <a:gd name="adj" fmla="val 8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BEC51F0E-1731-44C7-9D8F-18E228E1550B}"/>
              </a:ext>
            </a:extLst>
          </p:cNvPr>
          <p:cNvSpPr/>
          <p:nvPr/>
        </p:nvSpPr>
        <p:spPr>
          <a:xfrm flipH="1">
            <a:off x="6586652" y="291068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241F6490-3462-42E7-A001-AA1A704051E7}"/>
              </a:ext>
            </a:extLst>
          </p:cNvPr>
          <p:cNvSpPr>
            <a:spLocks noChangeAspect="1"/>
          </p:cNvSpPr>
          <p:nvPr/>
        </p:nvSpPr>
        <p:spPr>
          <a:xfrm>
            <a:off x="6748194" y="43824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5BBBC49C-10C1-4772-BCC6-04F1CB53BEEF}"/>
              </a:ext>
            </a:extLst>
          </p:cNvPr>
          <p:cNvSpPr>
            <a:spLocks noChangeAspect="1"/>
          </p:cNvSpPr>
          <p:nvPr/>
        </p:nvSpPr>
        <p:spPr>
          <a:xfrm>
            <a:off x="5311586" y="451791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D78EAC8-909E-4603-96EE-971D0F4A2636}"/>
              </a:ext>
            </a:extLst>
          </p:cNvPr>
          <p:cNvSpPr/>
          <p:nvPr/>
        </p:nvSpPr>
        <p:spPr>
          <a:xfrm>
            <a:off x="5162173" y="305741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70BF9-5B33-4AD3-B44D-6A90C854D5E1}"/>
              </a:ext>
            </a:extLst>
          </p:cNvPr>
          <p:cNvGrpSpPr/>
          <p:nvPr/>
        </p:nvGrpSpPr>
        <p:grpSpPr>
          <a:xfrm>
            <a:off x="8297284" y="1684590"/>
            <a:ext cx="2980057" cy="1315889"/>
            <a:chOff x="539552" y="2708920"/>
            <a:chExt cx="1872208" cy="1315889"/>
          </a:xfrm>
        </p:grpSpPr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32AFF2D0-2707-4847-AB75-50F121B386A3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92A44B-0559-4AE5-87DF-FAAE70FDE9F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ABC7F6-4CEF-48DE-B61A-276F16E4602C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06197C-EC87-44E7-BA96-2F355AF2CCD1}"/>
              </a:ext>
            </a:extLst>
          </p:cNvPr>
          <p:cNvGrpSpPr/>
          <p:nvPr/>
        </p:nvGrpSpPr>
        <p:grpSpPr>
          <a:xfrm>
            <a:off x="8297284" y="4809216"/>
            <a:ext cx="2980057" cy="1315889"/>
            <a:chOff x="539552" y="2708920"/>
            <a:chExt cx="1872208" cy="1315889"/>
          </a:xfrm>
        </p:grpSpPr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23AC07D4-0D6E-404F-90CA-F485C8BE8F9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A18035-0D41-41AD-8B11-15D71187399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8B736C-47E3-49EF-B19B-781569893AA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FDDFCA-909F-4094-A1A1-7AB6DAAB0F8A}"/>
              </a:ext>
            </a:extLst>
          </p:cNvPr>
          <p:cNvGrpSpPr/>
          <p:nvPr/>
        </p:nvGrpSpPr>
        <p:grpSpPr>
          <a:xfrm>
            <a:off x="891551" y="1681483"/>
            <a:ext cx="2980057" cy="1315889"/>
            <a:chOff x="539552" y="2708920"/>
            <a:chExt cx="1872208" cy="1315889"/>
          </a:xfrm>
        </p:grpSpPr>
        <p:sp>
          <p:nvSpPr>
            <p:cNvPr id="29" name="Rounded Rectangle 51">
              <a:extLst>
                <a:ext uri="{FF2B5EF4-FFF2-40B4-BE49-F238E27FC236}">
                  <a16:creationId xmlns:a16="http://schemas.microsoft.com/office/drawing/2014/main" id="{BEB7BD90-55F4-4407-B0BF-8483915669A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97A20D-377D-4CC7-863B-33A017F31FA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6C54B2-0F3B-45CB-8E74-DCC9BE0D517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EAE56-002B-4FFF-9B7C-B0984E4A2D97}"/>
              </a:ext>
            </a:extLst>
          </p:cNvPr>
          <p:cNvGrpSpPr/>
          <p:nvPr/>
        </p:nvGrpSpPr>
        <p:grpSpPr>
          <a:xfrm>
            <a:off x="891551" y="4809216"/>
            <a:ext cx="2980057" cy="1315889"/>
            <a:chOff x="539552" y="2708920"/>
            <a:chExt cx="1872208" cy="1315889"/>
          </a:xfrm>
        </p:grpSpPr>
        <p:sp>
          <p:nvSpPr>
            <p:cNvPr id="33" name="Rounded Rectangle 56">
              <a:extLst>
                <a:ext uri="{FF2B5EF4-FFF2-40B4-BE49-F238E27FC236}">
                  <a16:creationId xmlns:a16="http://schemas.microsoft.com/office/drawing/2014/main" id="{B017B6B5-8DA8-4025-B9E5-AA0EC0809C8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C776B6-C2EF-4B95-9E48-6EAEB2A3D88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1D31E1-50D8-4B35-9FD6-3ABE27A138B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:a16="http://schemas.microsoft.com/office/drawing/2014/main" id="{70E1DD1C-57F0-42CD-B6B8-1854325B9118}"/>
              </a:ext>
            </a:extLst>
          </p:cNvPr>
          <p:cNvSpPr/>
          <p:nvPr/>
        </p:nvSpPr>
        <p:spPr>
          <a:xfrm rot="15012631">
            <a:off x="5630246" y="-1653872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FBA3DD78-C6D0-4A00-91A6-6E5375DA5AA1}"/>
              </a:ext>
            </a:extLst>
          </p:cNvPr>
          <p:cNvSpPr/>
          <p:nvPr/>
        </p:nvSpPr>
        <p:spPr>
          <a:xfrm>
            <a:off x="1436481" y="4396759"/>
            <a:ext cx="1642045" cy="1642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B2D5C-84AE-4D2E-9D22-C6DCDB0F1D91}"/>
              </a:ext>
            </a:extLst>
          </p:cNvPr>
          <p:cNvSpPr txBox="1"/>
          <p:nvPr/>
        </p:nvSpPr>
        <p:spPr>
          <a:xfrm>
            <a:off x="1436481" y="4802283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26C54B4-BA86-4885-AE7C-B4A05B468AA6}"/>
              </a:ext>
            </a:extLst>
          </p:cNvPr>
          <p:cNvSpPr/>
          <p:nvPr/>
        </p:nvSpPr>
        <p:spPr>
          <a:xfrm>
            <a:off x="1436481" y="3892704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B7F0492-86C4-43BE-8774-8774D8752F4B}"/>
              </a:ext>
            </a:extLst>
          </p:cNvPr>
          <p:cNvGrpSpPr/>
          <p:nvPr/>
        </p:nvGrpSpPr>
        <p:grpSpPr>
          <a:xfrm>
            <a:off x="1391920" y="2762375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C1B4B0-C46C-4C23-9A4C-0A1947724212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377A71-7313-49DE-B11E-BF4A632634C1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D5450C73-EC52-4B0F-AC98-DAAF4748CD5E}"/>
              </a:ext>
            </a:extLst>
          </p:cNvPr>
          <p:cNvSpPr/>
          <p:nvPr/>
        </p:nvSpPr>
        <p:spPr>
          <a:xfrm>
            <a:off x="8873114" y="1834973"/>
            <a:ext cx="1642045" cy="1642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5B425-3977-42C4-A27E-95CD9AC3DF38}"/>
              </a:ext>
            </a:extLst>
          </p:cNvPr>
          <p:cNvSpPr txBox="1"/>
          <p:nvPr/>
        </p:nvSpPr>
        <p:spPr>
          <a:xfrm>
            <a:off x="8873114" y="2240497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819A8-F9D3-428B-A206-605D2ED6EAA2}"/>
              </a:ext>
            </a:extLst>
          </p:cNvPr>
          <p:cNvSpPr/>
          <p:nvPr/>
        </p:nvSpPr>
        <p:spPr>
          <a:xfrm>
            <a:off x="8873114" y="3721986"/>
            <a:ext cx="1642045" cy="1958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62FADF4-E583-4B52-BC54-0E432C17CB66}"/>
              </a:ext>
            </a:extLst>
          </p:cNvPr>
          <p:cNvGrpSpPr/>
          <p:nvPr/>
        </p:nvGrpSpPr>
        <p:grpSpPr>
          <a:xfrm>
            <a:off x="8828552" y="4017266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57967E-F38D-47D8-973A-9B5938158A70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F041-AB88-4DAD-A297-C88D7DF6B118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3">
            <a:extLst>
              <a:ext uri="{FF2B5EF4-FFF2-40B4-BE49-F238E27FC236}">
                <a16:creationId xmlns:a16="http://schemas.microsoft.com/office/drawing/2014/main" id="{2A466E17-55D9-42E8-8E01-65CF5726C32D}"/>
              </a:ext>
            </a:extLst>
          </p:cNvPr>
          <p:cNvSpPr/>
          <p:nvPr/>
        </p:nvSpPr>
        <p:spPr>
          <a:xfrm>
            <a:off x="5154797" y="2858565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2DDDD4-230B-482A-8FBF-9F6AD22EDDA1}"/>
              </a:ext>
            </a:extLst>
          </p:cNvPr>
          <p:cNvSpPr txBox="1"/>
          <p:nvPr/>
        </p:nvSpPr>
        <p:spPr>
          <a:xfrm>
            <a:off x="5154797" y="3264089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C2575BF-A529-4191-9F70-B57421B4CCA0}"/>
              </a:ext>
            </a:extLst>
          </p:cNvPr>
          <p:cNvSpPr/>
          <p:nvPr/>
        </p:nvSpPr>
        <p:spPr>
          <a:xfrm>
            <a:off x="5154797" y="4731440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067F0C9-90F8-43C8-A131-38FDE7ABEA41}"/>
              </a:ext>
            </a:extLst>
          </p:cNvPr>
          <p:cNvSpPr/>
          <p:nvPr/>
        </p:nvSpPr>
        <p:spPr>
          <a:xfrm>
            <a:off x="5154797" y="2417748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3FB04-55A1-4AE0-8BC6-8986DF5C727E}"/>
              </a:ext>
            </a:extLst>
          </p:cNvPr>
          <p:cNvSpPr txBox="1"/>
          <p:nvPr/>
        </p:nvSpPr>
        <p:spPr>
          <a:xfrm>
            <a:off x="5111724" y="1980169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A7329C-B015-4CE6-A69E-5AEF43B38667}"/>
              </a:ext>
            </a:extLst>
          </p:cNvPr>
          <p:cNvSpPr txBox="1"/>
          <p:nvPr/>
        </p:nvSpPr>
        <p:spPr>
          <a:xfrm>
            <a:off x="5111724" y="5011403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6B6653FA-D90E-44B7-B3B4-B4CB4255CEBE}"/>
              </a:ext>
            </a:extLst>
          </p:cNvPr>
          <p:cNvSpPr/>
          <p:nvPr/>
        </p:nvSpPr>
        <p:spPr>
          <a:xfrm>
            <a:off x="0" y="5957399"/>
            <a:ext cx="12191999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A9DAA-BFC9-4D93-BCAA-EA1A033ABA09}"/>
              </a:ext>
            </a:extLst>
          </p:cNvPr>
          <p:cNvSpPr txBox="1"/>
          <p:nvPr/>
        </p:nvSpPr>
        <p:spPr>
          <a:xfrm>
            <a:off x="4589821" y="128843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1F35E-447A-43B4-9625-B33B9D0C716C}"/>
              </a:ext>
            </a:extLst>
          </p:cNvPr>
          <p:cNvSpPr txBox="1"/>
          <p:nvPr/>
        </p:nvSpPr>
        <p:spPr>
          <a:xfrm>
            <a:off x="4589820" y="47046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직사각형 31">
            <a:extLst>
              <a:ext uri="{FF2B5EF4-FFF2-40B4-BE49-F238E27FC236}">
                <a16:creationId xmlns:a16="http://schemas.microsoft.com/office/drawing/2014/main" id="{2188E269-DE36-41A4-A9CC-CD4A9FF27310}"/>
              </a:ext>
            </a:extLst>
          </p:cNvPr>
          <p:cNvSpPr/>
          <p:nvPr/>
        </p:nvSpPr>
        <p:spPr>
          <a:xfrm flipH="1">
            <a:off x="707108" y="1210952"/>
            <a:ext cx="179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직사각형 31">
            <a:extLst>
              <a:ext uri="{FF2B5EF4-FFF2-40B4-BE49-F238E27FC236}">
                <a16:creationId xmlns:a16="http://schemas.microsoft.com/office/drawing/2014/main" id="{38D630CE-6F37-47E6-BF85-73423D70CFE9}"/>
              </a:ext>
            </a:extLst>
          </p:cNvPr>
          <p:cNvSpPr/>
          <p:nvPr/>
        </p:nvSpPr>
        <p:spPr>
          <a:xfrm flipH="1">
            <a:off x="2648464" y="1210954"/>
            <a:ext cx="179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직사각형 31">
            <a:extLst>
              <a:ext uri="{FF2B5EF4-FFF2-40B4-BE49-F238E27FC236}">
                <a16:creationId xmlns:a16="http://schemas.microsoft.com/office/drawing/2014/main" id="{745DD911-BD0C-4870-9F1D-2DAEF0F2D7A2}"/>
              </a:ext>
            </a:extLst>
          </p:cNvPr>
          <p:cNvSpPr/>
          <p:nvPr/>
        </p:nvSpPr>
        <p:spPr>
          <a:xfrm flipH="1">
            <a:off x="7797967" y="1210953"/>
            <a:ext cx="179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직사각형 31">
            <a:extLst>
              <a:ext uri="{FF2B5EF4-FFF2-40B4-BE49-F238E27FC236}">
                <a16:creationId xmlns:a16="http://schemas.microsoft.com/office/drawing/2014/main" id="{052BF0C0-15B3-4320-BF2E-06B081809F03}"/>
              </a:ext>
            </a:extLst>
          </p:cNvPr>
          <p:cNvSpPr/>
          <p:nvPr/>
        </p:nvSpPr>
        <p:spPr>
          <a:xfrm flipH="1">
            <a:off x="9739323" y="1307516"/>
            <a:ext cx="179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88ADBE2-26BD-4DF3-BAB2-6731E4869C28}"/>
              </a:ext>
            </a:extLst>
          </p:cNvPr>
          <p:cNvGrpSpPr/>
          <p:nvPr/>
        </p:nvGrpSpPr>
        <p:grpSpPr>
          <a:xfrm>
            <a:off x="884404" y="2016809"/>
            <a:ext cx="2234238" cy="1935622"/>
            <a:chOff x="799577" y="1647202"/>
            <a:chExt cx="2969120" cy="2572284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C28DE0C0-15DC-4391-8785-AB4113BA7866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그래픽 7">
              <a:extLst>
                <a:ext uri="{FF2B5EF4-FFF2-40B4-BE49-F238E27FC236}">
                  <a16:creationId xmlns:a16="http://schemas.microsoft.com/office/drawing/2014/main" id="{448F32D8-1F7A-4971-A440-94EC9FB491B9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776E6D-8B93-460A-9258-BC4262654ACF}"/>
              </a:ext>
            </a:extLst>
          </p:cNvPr>
          <p:cNvSpPr txBox="1"/>
          <p:nvPr/>
        </p:nvSpPr>
        <p:spPr>
          <a:xfrm>
            <a:off x="852658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528E9FD-B687-424D-9895-6737B8A4490D}"/>
              </a:ext>
            </a:extLst>
          </p:cNvPr>
          <p:cNvSpPr/>
          <p:nvPr/>
        </p:nvSpPr>
        <p:spPr>
          <a:xfrm>
            <a:off x="2486334" y="2784565"/>
            <a:ext cx="450291" cy="42151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D1C52B2-74C1-4518-B763-1E5425E0E13F}"/>
              </a:ext>
            </a:extLst>
          </p:cNvPr>
          <p:cNvGrpSpPr/>
          <p:nvPr/>
        </p:nvGrpSpPr>
        <p:grpSpPr>
          <a:xfrm>
            <a:off x="6363034" y="2016809"/>
            <a:ext cx="2234238" cy="1935622"/>
            <a:chOff x="799577" y="1647202"/>
            <a:chExt cx="2969120" cy="2572284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BDE9179-0130-428A-BDD6-99ABE0262AEF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그래픽 7">
              <a:extLst>
                <a:ext uri="{FF2B5EF4-FFF2-40B4-BE49-F238E27FC236}">
                  <a16:creationId xmlns:a16="http://schemas.microsoft.com/office/drawing/2014/main" id="{66FBCD6E-180E-4570-821E-F5BC1E36C920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6895A7-DE41-4A89-A9A3-40CBA90EB0F6}"/>
              </a:ext>
            </a:extLst>
          </p:cNvPr>
          <p:cNvSpPr txBox="1"/>
          <p:nvPr/>
        </p:nvSpPr>
        <p:spPr>
          <a:xfrm>
            <a:off x="6305054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F9F34B80-DD36-4A17-8548-1DCA345A894B}"/>
              </a:ext>
            </a:extLst>
          </p:cNvPr>
          <p:cNvSpPr/>
          <p:nvPr/>
        </p:nvSpPr>
        <p:spPr>
          <a:xfrm>
            <a:off x="7938730" y="2728645"/>
            <a:ext cx="518718" cy="518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366226D-F341-4B5C-A9DF-A9A47C460487}"/>
              </a:ext>
            </a:extLst>
          </p:cNvPr>
          <p:cNvGrpSpPr/>
          <p:nvPr/>
        </p:nvGrpSpPr>
        <p:grpSpPr>
          <a:xfrm>
            <a:off x="9102348" y="2016809"/>
            <a:ext cx="2234238" cy="1935622"/>
            <a:chOff x="799577" y="1647202"/>
            <a:chExt cx="2969120" cy="2572284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698E9DF-0432-4780-B448-942A5E9665DF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그래픽 7">
              <a:extLst>
                <a:ext uri="{FF2B5EF4-FFF2-40B4-BE49-F238E27FC236}">
                  <a16:creationId xmlns:a16="http://schemas.microsoft.com/office/drawing/2014/main" id="{CF4FDB94-8464-426F-9006-56D99FBEB586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AACA44-6F4F-4AA0-9A46-F53C0B919FA5}"/>
              </a:ext>
            </a:extLst>
          </p:cNvPr>
          <p:cNvSpPr txBox="1"/>
          <p:nvPr/>
        </p:nvSpPr>
        <p:spPr>
          <a:xfrm>
            <a:off x="9044368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D0C6DC-1EDE-44DD-8A7E-1D95B26F4DAF}"/>
              </a:ext>
            </a:extLst>
          </p:cNvPr>
          <p:cNvSpPr/>
          <p:nvPr/>
        </p:nvSpPr>
        <p:spPr>
          <a:xfrm>
            <a:off x="10628330" y="2785559"/>
            <a:ext cx="595226" cy="3911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4BCECF5-418C-4465-AAD2-5DA78D830483}"/>
              </a:ext>
            </a:extLst>
          </p:cNvPr>
          <p:cNvGrpSpPr/>
          <p:nvPr/>
        </p:nvGrpSpPr>
        <p:grpSpPr>
          <a:xfrm>
            <a:off x="3623719" y="2016809"/>
            <a:ext cx="2234238" cy="1935622"/>
            <a:chOff x="799577" y="1647202"/>
            <a:chExt cx="2969120" cy="2572284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BCDD816-52E1-4EE7-9960-F6F9F39E12F5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그래픽 7">
              <a:extLst>
                <a:ext uri="{FF2B5EF4-FFF2-40B4-BE49-F238E27FC236}">
                  <a16:creationId xmlns:a16="http://schemas.microsoft.com/office/drawing/2014/main" id="{9050AE75-99BF-4DF8-BC25-2D8486D7B9BC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C65F68-CB8B-43B4-B786-386FB643C657}"/>
              </a:ext>
            </a:extLst>
          </p:cNvPr>
          <p:cNvSpPr txBox="1"/>
          <p:nvPr/>
        </p:nvSpPr>
        <p:spPr>
          <a:xfrm>
            <a:off x="3565739" y="2784565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A130D703-6B4E-4437-B6A8-563FB4F68DCF}"/>
              </a:ext>
            </a:extLst>
          </p:cNvPr>
          <p:cNvSpPr>
            <a:spLocks noChangeAspect="1"/>
          </p:cNvSpPr>
          <p:nvPr/>
        </p:nvSpPr>
        <p:spPr>
          <a:xfrm rot="9900000">
            <a:off x="5214975" y="2747222"/>
            <a:ext cx="518684" cy="4405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DC1393F3-CABE-430F-BE05-2582AC216B16}"/>
              </a:ext>
            </a:extLst>
          </p:cNvPr>
          <p:cNvGrpSpPr/>
          <p:nvPr/>
        </p:nvGrpSpPr>
        <p:grpSpPr>
          <a:xfrm>
            <a:off x="753784" y="4200048"/>
            <a:ext cx="2495479" cy="1682037"/>
            <a:chOff x="735886" y="4182956"/>
            <a:chExt cx="2495479" cy="1682037"/>
          </a:xfrm>
        </p:grpSpPr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04BB3760-5C4C-4F89-94DD-7D618036A511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5BC504-4556-4CF8-948A-E4673953F208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BC700D-A7F7-4756-BE6C-336A2E3EE28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268EFD-9C26-4D72-93DB-40305E57829F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AB903F-DA60-4BA3-8493-514E8099D7B4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D258C1-0E84-475F-8588-D8527F0ECD89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62E45D9F-3DE2-4955-A908-4949ABDE5BB2}"/>
              </a:ext>
            </a:extLst>
          </p:cNvPr>
          <p:cNvGrpSpPr/>
          <p:nvPr/>
        </p:nvGrpSpPr>
        <p:grpSpPr>
          <a:xfrm>
            <a:off x="8942738" y="4200048"/>
            <a:ext cx="2495479" cy="1682037"/>
            <a:chOff x="735886" y="4182956"/>
            <a:chExt cx="2495479" cy="1682037"/>
          </a:xfrm>
        </p:grpSpPr>
        <p:grpSp>
          <p:nvGrpSpPr>
            <p:cNvPr id="31" name="Group 38">
              <a:extLst>
                <a:ext uri="{FF2B5EF4-FFF2-40B4-BE49-F238E27FC236}">
                  <a16:creationId xmlns:a16="http://schemas.microsoft.com/office/drawing/2014/main" id="{83BF1CA7-AF9D-435D-9761-14BB05EAE8F6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6D4703-1640-44A6-9728-FD3D7CA2AE4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2522A5-91E1-43EF-A58F-328D6588A679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8966A-5793-4626-9155-77A61BD81D97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AD3286-8CFA-463A-86A2-ADC942861EF4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2C94EA-23B0-45C2-AE74-939F4D00F03B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60828AB4-A1D3-4B18-8E95-B5572C4F78C8}"/>
              </a:ext>
            </a:extLst>
          </p:cNvPr>
          <p:cNvGrpSpPr/>
          <p:nvPr/>
        </p:nvGrpSpPr>
        <p:grpSpPr>
          <a:xfrm>
            <a:off x="3483435" y="4200048"/>
            <a:ext cx="2495479" cy="1682037"/>
            <a:chOff x="735886" y="4182956"/>
            <a:chExt cx="2495479" cy="1682037"/>
          </a:xfrm>
        </p:grpSpPr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id="{4944604E-C8C2-46A4-94FE-F0C1E91EC021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D8E74A-E3A7-42EF-BF69-2105CAEC69B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11269E-3F5A-4A57-A3A7-B94C20961374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6DB106-22AA-4C60-9417-70378B688F62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F90116-0BF7-4A6D-A023-5F21D9BDE714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468DDA-E6A7-45CB-9A2D-E6AEC4EA1965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4" name="Group 51">
            <a:extLst>
              <a:ext uri="{FF2B5EF4-FFF2-40B4-BE49-F238E27FC236}">
                <a16:creationId xmlns:a16="http://schemas.microsoft.com/office/drawing/2014/main" id="{56561E3D-4769-471B-B676-9183E922BFD8}"/>
              </a:ext>
            </a:extLst>
          </p:cNvPr>
          <p:cNvGrpSpPr/>
          <p:nvPr/>
        </p:nvGrpSpPr>
        <p:grpSpPr>
          <a:xfrm>
            <a:off x="6213086" y="4200048"/>
            <a:ext cx="2495479" cy="1682037"/>
            <a:chOff x="735886" y="4182956"/>
            <a:chExt cx="2495479" cy="1682037"/>
          </a:xfrm>
        </p:grpSpPr>
        <p:grpSp>
          <p:nvGrpSpPr>
            <p:cNvPr id="45" name="Group 52">
              <a:extLst>
                <a:ext uri="{FF2B5EF4-FFF2-40B4-BE49-F238E27FC236}">
                  <a16:creationId xmlns:a16="http://schemas.microsoft.com/office/drawing/2014/main" id="{A80E6648-E393-4C64-BEAD-0200D44D42A9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A550EF-4973-4FAD-A492-A4A3238B5838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2CF29DF-9622-4C06-9164-594DE06FE4A7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C338E-7AFE-4278-B7C4-8E8577BFAC2B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1D00B3-E1B7-442B-8633-F1095AB451EF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7204A8-4A0D-4BFB-810A-75BDAE2C8DFC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79CF206-2C47-4878-86E5-487193BE3F99}"/>
              </a:ext>
            </a:extLst>
          </p:cNvPr>
          <p:cNvSpPr/>
          <p:nvPr/>
        </p:nvSpPr>
        <p:spPr>
          <a:xfrm>
            <a:off x="897004" y="5198076"/>
            <a:ext cx="6830423" cy="7912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Top">
              <a:rot lat="17400000" lon="0" rev="21594000"/>
            </a:camera>
            <a:lightRig rig="threePt" dir="t"/>
          </a:scene3d>
          <a:sp3d extrusionH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8">
            <a:extLst>
              <a:ext uri="{FF2B5EF4-FFF2-40B4-BE49-F238E27FC236}">
                <a16:creationId xmlns:a16="http://schemas.microsoft.com/office/drawing/2014/main" id="{92CC61E1-2DBC-4ED7-9E97-B76FB4F989D7}"/>
              </a:ext>
            </a:extLst>
          </p:cNvPr>
          <p:cNvSpPr/>
          <p:nvPr/>
        </p:nvSpPr>
        <p:spPr>
          <a:xfrm>
            <a:off x="1234480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8">
            <a:extLst>
              <a:ext uri="{FF2B5EF4-FFF2-40B4-BE49-F238E27FC236}">
                <a16:creationId xmlns:a16="http://schemas.microsoft.com/office/drawing/2014/main" id="{30D5DE10-CEE8-40B7-8989-6E2D91F63ED5}"/>
              </a:ext>
            </a:extLst>
          </p:cNvPr>
          <p:cNvSpPr/>
          <p:nvPr/>
        </p:nvSpPr>
        <p:spPr>
          <a:xfrm>
            <a:off x="2535639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8">
            <a:extLst>
              <a:ext uri="{FF2B5EF4-FFF2-40B4-BE49-F238E27FC236}">
                <a16:creationId xmlns:a16="http://schemas.microsoft.com/office/drawing/2014/main" id="{5DD4A5AA-DF21-4B13-AF33-CB9358247B41}"/>
              </a:ext>
            </a:extLst>
          </p:cNvPr>
          <p:cNvSpPr/>
          <p:nvPr/>
        </p:nvSpPr>
        <p:spPr>
          <a:xfrm>
            <a:off x="3836798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7DB06176-9817-4ACF-BA62-1C852F2F3B5C}"/>
              </a:ext>
            </a:extLst>
          </p:cNvPr>
          <p:cNvSpPr/>
          <p:nvPr/>
        </p:nvSpPr>
        <p:spPr>
          <a:xfrm>
            <a:off x="5137957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id="{4BAF900E-0A82-451A-957A-6A121FEDB302}"/>
              </a:ext>
            </a:extLst>
          </p:cNvPr>
          <p:cNvSpPr/>
          <p:nvPr/>
        </p:nvSpPr>
        <p:spPr>
          <a:xfrm>
            <a:off x="6439116" y="5401506"/>
            <a:ext cx="929693" cy="3238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17CB2-A0EF-4D64-AC35-ECE3ED3DA913}"/>
              </a:ext>
            </a:extLst>
          </p:cNvPr>
          <p:cNvSpPr txBox="1"/>
          <p:nvPr/>
        </p:nvSpPr>
        <p:spPr>
          <a:xfrm>
            <a:off x="1046648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4AD75-0144-4D6F-A402-D1F6F03E97E3}"/>
              </a:ext>
            </a:extLst>
          </p:cNvPr>
          <p:cNvSpPr txBox="1"/>
          <p:nvPr/>
        </p:nvSpPr>
        <p:spPr>
          <a:xfrm>
            <a:off x="2347807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A14C4-2441-4590-BD7D-AFAA8C332F04}"/>
              </a:ext>
            </a:extLst>
          </p:cNvPr>
          <p:cNvSpPr txBox="1"/>
          <p:nvPr/>
        </p:nvSpPr>
        <p:spPr>
          <a:xfrm>
            <a:off x="3648966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4E9A5-4D10-4B6E-8E1A-01119B787C31}"/>
              </a:ext>
            </a:extLst>
          </p:cNvPr>
          <p:cNvSpPr txBox="1"/>
          <p:nvPr/>
        </p:nvSpPr>
        <p:spPr>
          <a:xfrm>
            <a:off x="4950125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1A0AF8-B733-4CBE-9E66-574BBB40C9F8}"/>
              </a:ext>
            </a:extLst>
          </p:cNvPr>
          <p:cNvSpPr txBox="1"/>
          <p:nvPr/>
        </p:nvSpPr>
        <p:spPr>
          <a:xfrm>
            <a:off x="6251284" y="5880702"/>
            <a:ext cx="13053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562A188-1082-4B9F-9EE1-264D342CC0DE}"/>
              </a:ext>
            </a:extLst>
          </p:cNvPr>
          <p:cNvGrpSpPr/>
          <p:nvPr/>
        </p:nvGrpSpPr>
        <p:grpSpPr>
          <a:xfrm>
            <a:off x="1226916" y="2578748"/>
            <a:ext cx="962302" cy="688001"/>
            <a:chOff x="1234480" y="2474788"/>
            <a:chExt cx="962302" cy="6880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64E7B-6B5A-474B-930B-37F7B92C10DD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2E0D0EFB-952B-4B3D-8E42-CF2742F4713D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FFC8733-04FA-4FF7-804A-3067B594BB99}"/>
              </a:ext>
            </a:extLst>
          </p:cNvPr>
          <p:cNvGrpSpPr/>
          <p:nvPr/>
        </p:nvGrpSpPr>
        <p:grpSpPr>
          <a:xfrm>
            <a:off x="2535639" y="2902956"/>
            <a:ext cx="962302" cy="688001"/>
            <a:chOff x="1234480" y="2474788"/>
            <a:chExt cx="962302" cy="6880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BEE0B6-1270-476D-847C-E504F1389709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42%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13A9AEDA-BABF-42B3-9971-ECADAB1BEFB3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2C6AD39-76D2-46F6-B09E-0568E139DE2B}"/>
              </a:ext>
            </a:extLst>
          </p:cNvPr>
          <p:cNvGrpSpPr/>
          <p:nvPr/>
        </p:nvGrpSpPr>
        <p:grpSpPr>
          <a:xfrm>
            <a:off x="3828563" y="2339972"/>
            <a:ext cx="962302" cy="688001"/>
            <a:chOff x="1234480" y="2474788"/>
            <a:chExt cx="962302" cy="688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929C45-611D-4FC8-985C-C24727411EB8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56%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735B2D25-2478-46A4-915A-F89FA36B34B9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0C5AA7D-6301-485F-BF9A-7047E16C0DDB}"/>
              </a:ext>
            </a:extLst>
          </p:cNvPr>
          <p:cNvGrpSpPr/>
          <p:nvPr/>
        </p:nvGrpSpPr>
        <p:grpSpPr>
          <a:xfrm>
            <a:off x="5105348" y="1768599"/>
            <a:ext cx="962302" cy="688001"/>
            <a:chOff x="1234480" y="2474788"/>
            <a:chExt cx="962302" cy="6880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BFE30F-D9F5-4EC9-B541-092B1AB97643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71%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C2962EF1-A544-4FB0-8635-D5C07B8599A0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B61D57D-A3A3-4613-80A5-E4167C6DDFD9}"/>
              </a:ext>
            </a:extLst>
          </p:cNvPr>
          <p:cNvGrpSpPr/>
          <p:nvPr/>
        </p:nvGrpSpPr>
        <p:grpSpPr>
          <a:xfrm>
            <a:off x="6388401" y="3129292"/>
            <a:ext cx="962302" cy="688001"/>
            <a:chOff x="1234480" y="2474788"/>
            <a:chExt cx="962302" cy="6880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A5B822-15CC-4F22-AB0F-36074873436A}"/>
                </a:ext>
              </a:extLst>
            </p:cNvPr>
            <p:cNvSpPr txBox="1"/>
            <p:nvPr/>
          </p:nvSpPr>
          <p:spPr>
            <a:xfrm>
              <a:off x="1234480" y="2474788"/>
              <a:ext cx="9623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36%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0FBD5-AAC9-44D1-9130-F0AD1F364E3D}"/>
                </a:ext>
              </a:extLst>
            </p:cNvPr>
            <p:cNvSpPr/>
            <p:nvPr/>
          </p:nvSpPr>
          <p:spPr>
            <a:xfrm rot="10800000">
              <a:off x="1580902" y="2936453"/>
              <a:ext cx="269459" cy="226336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29" name="Group 116">
            <a:extLst>
              <a:ext uri="{FF2B5EF4-FFF2-40B4-BE49-F238E27FC236}">
                <a16:creationId xmlns:a16="http://schemas.microsoft.com/office/drawing/2014/main" id="{74E7A5A5-B62B-4528-A4CD-0CA15B856464}"/>
              </a:ext>
            </a:extLst>
          </p:cNvPr>
          <p:cNvGrpSpPr/>
          <p:nvPr/>
        </p:nvGrpSpPr>
        <p:grpSpPr>
          <a:xfrm>
            <a:off x="8098893" y="1818458"/>
            <a:ext cx="3422405" cy="713214"/>
            <a:chOff x="4855498" y="2125421"/>
            <a:chExt cx="3422405" cy="7132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84FED5-8BB8-4571-BEFE-D7963512A396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50%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31" name="Group 113">
              <a:extLst>
                <a:ext uri="{FF2B5EF4-FFF2-40B4-BE49-F238E27FC236}">
                  <a16:creationId xmlns:a16="http://schemas.microsoft.com/office/drawing/2014/main" id="{55610C6A-1BD4-4629-891A-93445A5B622A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6B89F3-D72A-47C9-B49F-C61CC40B2406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CB9E53-B63D-4EAA-BE9A-399BCF3D3B14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117">
            <a:extLst>
              <a:ext uri="{FF2B5EF4-FFF2-40B4-BE49-F238E27FC236}">
                <a16:creationId xmlns:a16="http://schemas.microsoft.com/office/drawing/2014/main" id="{F72641A0-1906-482E-B956-A1D572BE6D32}"/>
              </a:ext>
            </a:extLst>
          </p:cNvPr>
          <p:cNvGrpSpPr/>
          <p:nvPr/>
        </p:nvGrpSpPr>
        <p:grpSpPr>
          <a:xfrm>
            <a:off x="8098893" y="2728022"/>
            <a:ext cx="3422405" cy="713214"/>
            <a:chOff x="4855498" y="2125421"/>
            <a:chExt cx="3422405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E80002-4389-4A7F-B94C-40AC3580B4CB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42%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6" name="Group 119">
              <a:extLst>
                <a:ext uri="{FF2B5EF4-FFF2-40B4-BE49-F238E27FC236}">
                  <a16:creationId xmlns:a16="http://schemas.microsoft.com/office/drawing/2014/main" id="{74CF6C46-E3F3-4775-ACC4-423B95A29979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9DBA4B-E292-40B3-A4D0-BE00E9BA5A6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72E5C9-B2DA-46E3-BA66-10581637B905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009BF3FE-AA37-4E40-8E54-064B4163BF6A}"/>
              </a:ext>
            </a:extLst>
          </p:cNvPr>
          <p:cNvGrpSpPr/>
          <p:nvPr/>
        </p:nvGrpSpPr>
        <p:grpSpPr>
          <a:xfrm>
            <a:off x="8098893" y="3637586"/>
            <a:ext cx="3422405" cy="713214"/>
            <a:chOff x="4855498" y="2125421"/>
            <a:chExt cx="3422405" cy="71321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3BD13C-ABA2-40D4-90F1-385467A26D07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56%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41" name="Group 124">
              <a:extLst>
                <a:ext uri="{FF2B5EF4-FFF2-40B4-BE49-F238E27FC236}">
                  <a16:creationId xmlns:a16="http://schemas.microsoft.com/office/drawing/2014/main" id="{C248101E-BEDC-425C-BA5A-6DD5C00579C9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5F42270-F499-44AE-A73B-6EE50B15EF92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3D3E3A8-1C95-413C-BA18-1AD1FF628331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127">
            <a:extLst>
              <a:ext uri="{FF2B5EF4-FFF2-40B4-BE49-F238E27FC236}">
                <a16:creationId xmlns:a16="http://schemas.microsoft.com/office/drawing/2014/main" id="{29443665-B48B-4971-AEA0-D68564442BBD}"/>
              </a:ext>
            </a:extLst>
          </p:cNvPr>
          <p:cNvGrpSpPr/>
          <p:nvPr/>
        </p:nvGrpSpPr>
        <p:grpSpPr>
          <a:xfrm>
            <a:off x="8098893" y="4547150"/>
            <a:ext cx="3422405" cy="713214"/>
            <a:chOff x="4855498" y="2125421"/>
            <a:chExt cx="3422405" cy="7132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609E32-3096-4EDD-810D-FF441DD95FC2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71%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6" name="Group 129">
              <a:extLst>
                <a:ext uri="{FF2B5EF4-FFF2-40B4-BE49-F238E27FC236}">
                  <a16:creationId xmlns:a16="http://schemas.microsoft.com/office/drawing/2014/main" id="{099C5D00-8F4B-4B41-B42A-73AC3B6BB69A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F26450-EA3C-4453-BCF4-D83D5028B6EC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CDAA23F-A183-4AC0-9C2A-3DF30D50499D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127">
            <a:extLst>
              <a:ext uri="{FF2B5EF4-FFF2-40B4-BE49-F238E27FC236}">
                <a16:creationId xmlns:a16="http://schemas.microsoft.com/office/drawing/2014/main" id="{36C1BAB9-CF72-4035-8321-6B63A464FDF0}"/>
              </a:ext>
            </a:extLst>
          </p:cNvPr>
          <p:cNvGrpSpPr/>
          <p:nvPr/>
        </p:nvGrpSpPr>
        <p:grpSpPr>
          <a:xfrm>
            <a:off x="8098893" y="5456714"/>
            <a:ext cx="3422405" cy="713214"/>
            <a:chOff x="4855498" y="2125421"/>
            <a:chExt cx="3422405" cy="7132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43B62B-D92E-45B7-BE63-6C4F6DB53213}"/>
                </a:ext>
              </a:extLst>
            </p:cNvPr>
            <p:cNvSpPr txBox="1"/>
            <p:nvPr/>
          </p:nvSpPr>
          <p:spPr>
            <a:xfrm>
              <a:off x="4855498" y="2203993"/>
              <a:ext cx="895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36%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51" name="Group 129">
              <a:extLst>
                <a:ext uri="{FF2B5EF4-FFF2-40B4-BE49-F238E27FC236}">
                  <a16:creationId xmlns:a16="http://schemas.microsoft.com/office/drawing/2014/main" id="{5E884357-7F69-4AED-B631-1C8A5A4AF1F2}"/>
                </a:ext>
              </a:extLst>
            </p:cNvPr>
            <p:cNvGrpSpPr/>
            <p:nvPr/>
          </p:nvGrpSpPr>
          <p:grpSpPr>
            <a:xfrm>
              <a:off x="5769895" y="2125421"/>
              <a:ext cx="2508008" cy="713214"/>
              <a:chOff x="6565695" y="2005884"/>
              <a:chExt cx="2037996" cy="71321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33AC0C-505D-4BA4-93A9-B1896D903394}"/>
                  </a:ext>
                </a:extLst>
              </p:cNvPr>
              <p:cNvSpPr txBox="1"/>
              <p:nvPr/>
            </p:nvSpPr>
            <p:spPr>
              <a:xfrm>
                <a:off x="6565695" y="2257433"/>
                <a:ext cx="2037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F0D96C0-6EC7-4C2B-867D-DCFB055856F4}"/>
                  </a:ext>
                </a:extLst>
              </p:cNvPr>
              <p:cNvSpPr txBox="1"/>
              <p:nvPr/>
            </p:nvSpPr>
            <p:spPr>
              <a:xfrm>
                <a:off x="6565695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54" name="차트 53">
            <a:extLst>
              <a:ext uri="{FF2B5EF4-FFF2-40B4-BE49-F238E27FC236}">
                <a16:creationId xmlns:a16="http://schemas.microsoft.com/office/drawing/2014/main" id="{80246B5C-FB82-4D49-BF10-4D637D416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457762"/>
              </p:ext>
            </p:extLst>
          </p:nvPr>
        </p:nvGraphicFramePr>
        <p:xfrm>
          <a:off x="737354" y="1330858"/>
          <a:ext cx="7112000" cy="445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F0739D-11CC-4F18-8593-74D97A6C89C8}"/>
              </a:ext>
            </a:extLst>
          </p:cNvPr>
          <p:cNvSpPr txBox="1"/>
          <p:nvPr/>
        </p:nvSpPr>
        <p:spPr>
          <a:xfrm>
            <a:off x="648882" y="2579366"/>
            <a:ext cx="54068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15ACF-1521-4620-8634-403EE8F47C51}"/>
              </a:ext>
            </a:extLst>
          </p:cNvPr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505C9-841A-4DD3-814B-BAD2A6975CE1}"/>
              </a:ext>
            </a:extLst>
          </p:cNvPr>
          <p:cNvSpPr txBox="1"/>
          <p:nvPr/>
        </p:nvSpPr>
        <p:spPr>
          <a:xfrm>
            <a:off x="648881" y="3239738"/>
            <a:ext cx="540684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7118F011-ECF9-4D2D-A009-A604CBF3EC95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96F5C06E-5610-4373-8863-FF7F93FB7F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16" name="직사각형 11">
              <a:extLst>
                <a:ext uri="{FF2B5EF4-FFF2-40B4-BE49-F238E27FC236}">
                  <a16:creationId xmlns:a16="http://schemas.microsoft.com/office/drawing/2014/main" id="{E94D7304-A355-4304-9FA9-5C5314DB1EE1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직사각형 13">
              <a:extLst>
                <a:ext uri="{FF2B5EF4-FFF2-40B4-BE49-F238E27FC236}">
                  <a16:creationId xmlns:a16="http://schemas.microsoft.com/office/drawing/2014/main" id="{C7E272C5-A6FF-41C1-845E-36AE6FF5E43F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DF8F5A54-B36C-4CE7-B986-23E2FF6158DD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19" name="Text Placeholder 12">
              <a:extLst>
                <a:ext uri="{FF2B5EF4-FFF2-40B4-BE49-F238E27FC236}">
                  <a16:creationId xmlns:a16="http://schemas.microsoft.com/office/drawing/2014/main" id="{8EF7059F-5544-4133-9339-148117A08F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83727A4-FF25-4E1E-AA5D-D252AFDEB8DC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직사각형 13">
              <a:extLst>
                <a:ext uri="{FF2B5EF4-FFF2-40B4-BE49-F238E27FC236}">
                  <a16:creationId xmlns:a16="http://schemas.microsoft.com/office/drawing/2014/main" id="{0DC90505-0C0E-4D6C-83F2-A63AF3BC5E48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42F73AB4-5BDE-4DA0-A1FD-EF2A8E506B70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2C158C4E-D319-4166-9594-768EDC2DA3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24" name="직사각형 11">
              <a:extLst>
                <a:ext uri="{FF2B5EF4-FFF2-40B4-BE49-F238E27FC236}">
                  <a16:creationId xmlns:a16="http://schemas.microsoft.com/office/drawing/2014/main" id="{A5DF3A87-CDE5-49FA-8CAF-D47AB07563D5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직사각형 13">
              <a:extLst>
                <a:ext uri="{FF2B5EF4-FFF2-40B4-BE49-F238E27FC236}">
                  <a16:creationId xmlns:a16="http://schemas.microsoft.com/office/drawing/2014/main" id="{983A1E32-E0E0-4650-B990-4F6343FD8AAB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BE06B8-3070-4EFF-9FDB-97B505E5AB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12">
            <a:extLst>
              <a:ext uri="{FF2B5EF4-FFF2-40B4-BE49-F238E27FC236}">
                <a16:creationId xmlns:a16="http://schemas.microsoft.com/office/drawing/2014/main" id="{0985A4CB-D9EC-4208-AA61-B832FDC14D6E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7E62-B78E-4DF8-A959-F50607DECCC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74C737-90CB-4533-BFA1-0DC793AF28B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5">
            <a:extLst>
              <a:ext uri="{FF2B5EF4-FFF2-40B4-BE49-F238E27FC236}">
                <a16:creationId xmlns:a16="http://schemas.microsoft.com/office/drawing/2014/main" id="{23EFC76B-EAA8-4708-84B9-34BDAD52918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18C264-26FF-401C-AC49-704B64D0DBD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6D5AD8-C17C-4F02-817D-395E8D67294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53387237-F2CF-4563-82C3-17CC625B9538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7967ACD-322A-4558-97C4-985830DF723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A539C3-9D13-43D1-9995-0A8F0EEB98E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21">
            <a:extLst>
              <a:ext uri="{FF2B5EF4-FFF2-40B4-BE49-F238E27FC236}">
                <a16:creationId xmlns:a16="http://schemas.microsoft.com/office/drawing/2014/main" id="{DC972ABC-58B6-4C9F-B37C-D7AE0C07764F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EECA17-58EC-4F2E-A66C-5063271B5B2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1FBBFAE-8432-4BD9-8D0B-D236B002CF0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24">
            <a:extLst>
              <a:ext uri="{FF2B5EF4-FFF2-40B4-BE49-F238E27FC236}">
                <a16:creationId xmlns:a16="http://schemas.microsoft.com/office/drawing/2014/main" id="{E2A9E5B7-1F9A-4A80-B1B3-1EBA4C2FBFBF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B7032-6D46-495E-8E47-67118CBBFFE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C81BD5-85A3-469A-A616-7F7B6A74C6F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27">
            <a:extLst>
              <a:ext uri="{FF2B5EF4-FFF2-40B4-BE49-F238E27FC236}">
                <a16:creationId xmlns:a16="http://schemas.microsoft.com/office/drawing/2014/main" id="{88F78298-6336-42B4-BB67-B6FCB4FBC791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7A38F2-0E15-4DED-9E6A-40F67189CE3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4452D2-367D-493C-95BD-67B1786FAF9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4FC6E4AB-B728-4E88-B251-1C699B9441D1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69" name="Oval 30">
              <a:extLst>
                <a:ext uri="{FF2B5EF4-FFF2-40B4-BE49-F238E27FC236}">
                  <a16:creationId xmlns:a16="http://schemas.microsoft.com/office/drawing/2014/main" id="{5345FEDF-7212-443A-9E46-9483EAEA199B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0" name="Oval 31">
              <a:extLst>
                <a:ext uri="{FF2B5EF4-FFF2-40B4-BE49-F238E27FC236}">
                  <a16:creationId xmlns:a16="http://schemas.microsoft.com/office/drawing/2014/main" id="{026E5872-5E68-45B2-9E63-2FBA5878C70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1" name="Oval 32">
              <a:extLst>
                <a:ext uri="{FF2B5EF4-FFF2-40B4-BE49-F238E27FC236}">
                  <a16:creationId xmlns:a16="http://schemas.microsoft.com/office/drawing/2014/main" id="{AE021FF8-0B5F-465C-AAAF-AD67E6F28A5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228256B7-3214-41EA-ACF3-DDE9C16CA2A1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3" name="Oval 34">
              <a:extLst>
                <a:ext uri="{FF2B5EF4-FFF2-40B4-BE49-F238E27FC236}">
                  <a16:creationId xmlns:a16="http://schemas.microsoft.com/office/drawing/2014/main" id="{ED730F51-F944-44D1-A355-DDD4B3C4AA1F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4" name="Oval 35">
              <a:extLst>
                <a:ext uri="{FF2B5EF4-FFF2-40B4-BE49-F238E27FC236}">
                  <a16:creationId xmlns:a16="http://schemas.microsoft.com/office/drawing/2014/main" id="{C7A27347-F859-4121-8DC1-46C925CD1D41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75" name="Oval 36">
              <a:extLst>
                <a:ext uri="{FF2B5EF4-FFF2-40B4-BE49-F238E27FC236}">
                  <a16:creationId xmlns:a16="http://schemas.microsoft.com/office/drawing/2014/main" id="{2F897428-29C0-467D-B5A6-B9B5B493C8A0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sp>
        <p:nvSpPr>
          <p:cNvPr id="167" name="자유형: 도형 166">
            <a:extLst>
              <a:ext uri="{FF2B5EF4-FFF2-40B4-BE49-F238E27FC236}">
                <a16:creationId xmlns:a16="http://schemas.microsoft.com/office/drawing/2014/main" id="{48B64121-2D80-416A-81A1-9130A19A79D1}"/>
              </a:ext>
            </a:extLst>
          </p:cNvPr>
          <p:cNvSpPr/>
          <p:nvPr/>
        </p:nvSpPr>
        <p:spPr>
          <a:xfrm rot="21505076" flipH="1">
            <a:off x="5227461" y="3009499"/>
            <a:ext cx="1747053" cy="1966406"/>
          </a:xfrm>
          <a:custGeom>
            <a:avLst/>
            <a:gdLst>
              <a:gd name="connsiteX0" fmla="*/ 673235 w 1747053"/>
              <a:gd name="connsiteY0" fmla="*/ 1838142 h 1966406"/>
              <a:gd name="connsiteX1" fmla="*/ 897129 w 1747053"/>
              <a:gd name="connsiteY1" fmla="*/ 1966404 h 1966406"/>
              <a:gd name="connsiteX2" fmla="*/ 1119966 w 1747053"/>
              <a:gd name="connsiteY2" fmla="*/ 1836313 h 1966406"/>
              <a:gd name="connsiteX3" fmla="*/ 657600 w 1747053"/>
              <a:gd name="connsiteY3" fmla="*/ 1698763 h 1966406"/>
              <a:gd name="connsiteX4" fmla="*/ 617775 w 1747053"/>
              <a:gd name="connsiteY4" fmla="*/ 1738588 h 1966406"/>
              <a:gd name="connsiteX5" fmla="*/ 617775 w 1747053"/>
              <a:gd name="connsiteY5" fmla="*/ 1756166 h 1966406"/>
              <a:gd name="connsiteX6" fmla="*/ 657600 w 1747053"/>
              <a:gd name="connsiteY6" fmla="*/ 1795991 h 1966406"/>
              <a:gd name="connsiteX7" fmla="*/ 1122368 w 1747053"/>
              <a:gd name="connsiteY7" fmla="*/ 1795991 h 1966406"/>
              <a:gd name="connsiteX8" fmla="*/ 1162194 w 1747053"/>
              <a:gd name="connsiteY8" fmla="*/ 1756165 h 1966406"/>
              <a:gd name="connsiteX9" fmla="*/ 1162194 w 1747053"/>
              <a:gd name="connsiteY9" fmla="*/ 1738588 h 1966406"/>
              <a:gd name="connsiteX10" fmla="*/ 1122369 w 1747053"/>
              <a:gd name="connsiteY10" fmla="*/ 1698763 h 1966406"/>
              <a:gd name="connsiteX11" fmla="*/ 638157 w 1747053"/>
              <a:gd name="connsiteY11" fmla="*/ 1567171 h 1966406"/>
              <a:gd name="connsiteX12" fmla="*/ 598332 w 1747053"/>
              <a:gd name="connsiteY12" fmla="*/ 1606996 h 1966406"/>
              <a:gd name="connsiteX13" fmla="*/ 598332 w 1747053"/>
              <a:gd name="connsiteY13" fmla="*/ 1624575 h 1966406"/>
              <a:gd name="connsiteX14" fmla="*/ 638157 w 1747053"/>
              <a:gd name="connsiteY14" fmla="*/ 1664400 h 1966406"/>
              <a:gd name="connsiteX15" fmla="*/ 1141813 w 1747053"/>
              <a:gd name="connsiteY15" fmla="*/ 1664400 h 1966406"/>
              <a:gd name="connsiteX16" fmla="*/ 1181636 w 1747053"/>
              <a:gd name="connsiteY16" fmla="*/ 1624575 h 1966406"/>
              <a:gd name="connsiteX17" fmla="*/ 1181637 w 1747053"/>
              <a:gd name="connsiteY17" fmla="*/ 1606996 h 1966406"/>
              <a:gd name="connsiteX18" fmla="*/ 1141813 w 1747053"/>
              <a:gd name="connsiteY18" fmla="*/ 1567171 h 1966406"/>
              <a:gd name="connsiteX19" fmla="*/ 1747053 w 1747053"/>
              <a:gd name="connsiteY19" fmla="*/ 641172 h 1966406"/>
              <a:gd name="connsiteX20" fmla="*/ 1553796 w 1747053"/>
              <a:gd name="connsiteY20" fmla="*/ 668228 h 1966406"/>
              <a:gd name="connsiteX21" fmla="*/ 1553796 w 1747053"/>
              <a:gd name="connsiteY21" fmla="*/ 749396 h 1966406"/>
              <a:gd name="connsiteX22" fmla="*/ 1747053 w 1747053"/>
              <a:gd name="connsiteY22" fmla="*/ 776452 h 1966406"/>
              <a:gd name="connsiteX23" fmla="*/ 0 w 1747053"/>
              <a:gd name="connsiteY23" fmla="*/ 641172 h 1966406"/>
              <a:gd name="connsiteX24" fmla="*/ 0 w 1747053"/>
              <a:gd name="connsiteY24" fmla="*/ 776452 h 1966406"/>
              <a:gd name="connsiteX25" fmla="*/ 193258 w 1747053"/>
              <a:gd name="connsiteY25" fmla="*/ 749396 h 1966406"/>
              <a:gd name="connsiteX26" fmla="*/ 193258 w 1747053"/>
              <a:gd name="connsiteY26" fmla="*/ 668228 h 1966406"/>
              <a:gd name="connsiteX27" fmla="*/ 886255 w 1747053"/>
              <a:gd name="connsiteY27" fmla="*/ 368721 h 1966406"/>
              <a:gd name="connsiteX28" fmla="*/ 886255 w 1747053"/>
              <a:gd name="connsiteY28" fmla="*/ 368838 h 1966406"/>
              <a:gd name="connsiteX29" fmla="*/ 887534 w 1747053"/>
              <a:gd name="connsiteY29" fmla="*/ 368740 h 1966406"/>
              <a:gd name="connsiteX30" fmla="*/ 888812 w 1747053"/>
              <a:gd name="connsiteY30" fmla="*/ 368838 h 1966406"/>
              <a:gd name="connsiteX31" fmla="*/ 888812 w 1747053"/>
              <a:gd name="connsiteY31" fmla="*/ 368720 h 1966406"/>
              <a:gd name="connsiteX32" fmla="*/ 1361503 w 1747053"/>
              <a:gd name="connsiteY32" fmla="*/ 842005 h 1966406"/>
              <a:gd name="connsiteX33" fmla="*/ 1135945 w 1747053"/>
              <a:gd name="connsiteY33" fmla="*/ 1273065 h 1966406"/>
              <a:gd name="connsiteX34" fmla="*/ 1075821 w 1747053"/>
              <a:gd name="connsiteY34" fmla="*/ 1393641 h 1966406"/>
              <a:gd name="connsiteX35" fmla="*/ 1063257 w 1747053"/>
              <a:gd name="connsiteY35" fmla="*/ 1444957 h 1966406"/>
              <a:gd name="connsiteX36" fmla="*/ 1061391 w 1747053"/>
              <a:gd name="connsiteY36" fmla="*/ 1454767 h 1966406"/>
              <a:gd name="connsiteX37" fmla="*/ 722229 w 1747053"/>
              <a:gd name="connsiteY37" fmla="*/ 1454766 h 1966406"/>
              <a:gd name="connsiteX38" fmla="*/ 720580 w 1747053"/>
              <a:gd name="connsiteY38" fmla="*/ 1446098 h 1966406"/>
              <a:gd name="connsiteX39" fmla="*/ 699246 w 1747053"/>
              <a:gd name="connsiteY39" fmla="*/ 1393641 h 1966406"/>
              <a:gd name="connsiteX40" fmla="*/ 639123 w 1747053"/>
              <a:gd name="connsiteY40" fmla="*/ 1273065 h 1966406"/>
              <a:gd name="connsiteX41" fmla="*/ 413565 w 1747053"/>
              <a:gd name="connsiteY41" fmla="*/ 842006 h 1966406"/>
              <a:gd name="connsiteX42" fmla="*/ 886255 w 1747053"/>
              <a:gd name="connsiteY42" fmla="*/ 368721 h 1966406"/>
              <a:gd name="connsiteX43" fmla="*/ 886446 w 1747053"/>
              <a:gd name="connsiteY43" fmla="*/ 251235 h 1966406"/>
              <a:gd name="connsiteX44" fmla="*/ 306862 w 1747053"/>
              <a:gd name="connsiteY44" fmla="*/ 830818 h 1966406"/>
              <a:gd name="connsiteX45" fmla="*/ 583207 w 1747053"/>
              <a:gd name="connsiteY45" fmla="*/ 1358789 h 1966406"/>
              <a:gd name="connsiteX46" fmla="*/ 611251 w 1747053"/>
              <a:gd name="connsiteY46" fmla="*/ 1476949 h 1966406"/>
              <a:gd name="connsiteX47" fmla="*/ 685420 w 1747053"/>
              <a:gd name="connsiteY47" fmla="*/ 1532421 h 1966406"/>
              <a:gd name="connsiteX48" fmla="*/ 887534 w 1747053"/>
              <a:gd name="connsiteY48" fmla="*/ 1531698 h 1966406"/>
              <a:gd name="connsiteX49" fmla="*/ 1089649 w 1747053"/>
              <a:gd name="connsiteY49" fmla="*/ 1532421 h 1966406"/>
              <a:gd name="connsiteX50" fmla="*/ 1163816 w 1747053"/>
              <a:gd name="connsiteY50" fmla="*/ 1476949 h 1966406"/>
              <a:gd name="connsiteX51" fmla="*/ 1191859 w 1747053"/>
              <a:gd name="connsiteY51" fmla="*/ 1358789 h 1966406"/>
              <a:gd name="connsiteX52" fmla="*/ 1468205 w 1747053"/>
              <a:gd name="connsiteY52" fmla="*/ 830818 h 1966406"/>
              <a:gd name="connsiteX53" fmla="*/ 888622 w 1747053"/>
              <a:gd name="connsiteY53" fmla="*/ 251235 h 1966406"/>
              <a:gd name="connsiteX54" fmla="*/ 887534 w 1747053"/>
              <a:gd name="connsiteY54" fmla="*/ 251319 h 1966406"/>
              <a:gd name="connsiteX55" fmla="*/ 1381013 w 1747053"/>
              <a:gd name="connsiteY55" fmla="*/ 133735 h 1966406"/>
              <a:gd name="connsiteX56" fmla="*/ 1277515 w 1747053"/>
              <a:gd name="connsiteY56" fmla="*/ 299169 h 1966406"/>
              <a:gd name="connsiteX57" fmla="*/ 1339693 w 1747053"/>
              <a:gd name="connsiteY57" fmla="*/ 351345 h 1966406"/>
              <a:gd name="connsiteX58" fmla="*/ 1484643 w 1747053"/>
              <a:gd name="connsiteY58" fmla="*/ 220691 h 1966406"/>
              <a:gd name="connsiteX59" fmla="*/ 356446 w 1747053"/>
              <a:gd name="connsiteY59" fmla="*/ 133735 h 1966406"/>
              <a:gd name="connsiteX60" fmla="*/ 252814 w 1747053"/>
              <a:gd name="connsiteY60" fmla="*/ 220691 h 1966406"/>
              <a:gd name="connsiteX61" fmla="*/ 397764 w 1747053"/>
              <a:gd name="connsiteY61" fmla="*/ 351345 h 1966406"/>
              <a:gd name="connsiteX62" fmla="*/ 459943 w 1747053"/>
              <a:gd name="connsiteY62" fmla="*/ 299170 h 1966406"/>
              <a:gd name="connsiteX63" fmla="*/ 819894 w 1747053"/>
              <a:gd name="connsiteY63" fmla="*/ 0 h 1966406"/>
              <a:gd name="connsiteX64" fmla="*/ 846949 w 1747053"/>
              <a:gd name="connsiteY64" fmla="*/ 193258 h 1966406"/>
              <a:gd name="connsiteX65" fmla="*/ 928117 w 1747053"/>
              <a:gd name="connsiteY65" fmla="*/ 193258 h 1966406"/>
              <a:gd name="connsiteX66" fmla="*/ 955174 w 1747053"/>
              <a:gd name="connsiteY66" fmla="*/ 0 h 196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47053" h="1966406">
                <a:moveTo>
                  <a:pt x="673235" y="1838142"/>
                </a:moveTo>
                <a:cubicBezTo>
                  <a:pt x="719548" y="1917871"/>
                  <a:pt x="804927" y="1966781"/>
                  <a:pt x="897129" y="1966404"/>
                </a:cubicBezTo>
                <a:cubicBezTo>
                  <a:pt x="989332" y="1966026"/>
                  <a:pt x="1074308" y="1916417"/>
                  <a:pt x="1119966" y="1836313"/>
                </a:cubicBezTo>
                <a:close/>
                <a:moveTo>
                  <a:pt x="657600" y="1698763"/>
                </a:moveTo>
                <a:cubicBezTo>
                  <a:pt x="635605" y="1698762"/>
                  <a:pt x="617775" y="1716593"/>
                  <a:pt x="617775" y="1738588"/>
                </a:cubicBezTo>
                <a:lnTo>
                  <a:pt x="617775" y="1756166"/>
                </a:lnTo>
                <a:cubicBezTo>
                  <a:pt x="617775" y="1778161"/>
                  <a:pt x="635605" y="1795991"/>
                  <a:pt x="657600" y="1795991"/>
                </a:cubicBezTo>
                <a:lnTo>
                  <a:pt x="1122368" y="1795991"/>
                </a:lnTo>
                <a:cubicBezTo>
                  <a:pt x="1144363" y="1795991"/>
                  <a:pt x="1162194" y="1778160"/>
                  <a:pt x="1162194" y="1756165"/>
                </a:cubicBezTo>
                <a:lnTo>
                  <a:pt x="1162194" y="1738588"/>
                </a:lnTo>
                <a:cubicBezTo>
                  <a:pt x="1162194" y="1716593"/>
                  <a:pt x="1144363" y="1698762"/>
                  <a:pt x="1122369" y="1698763"/>
                </a:cubicBezTo>
                <a:close/>
                <a:moveTo>
                  <a:pt x="638157" y="1567171"/>
                </a:moveTo>
                <a:cubicBezTo>
                  <a:pt x="616160" y="1567171"/>
                  <a:pt x="598331" y="1585001"/>
                  <a:pt x="598332" y="1606996"/>
                </a:cubicBezTo>
                <a:lnTo>
                  <a:pt x="598332" y="1624575"/>
                </a:lnTo>
                <a:cubicBezTo>
                  <a:pt x="598332" y="1646569"/>
                  <a:pt x="616161" y="1664400"/>
                  <a:pt x="638157" y="1664400"/>
                </a:cubicBezTo>
                <a:lnTo>
                  <a:pt x="1141813" y="1664400"/>
                </a:lnTo>
                <a:cubicBezTo>
                  <a:pt x="1163807" y="1664400"/>
                  <a:pt x="1181637" y="1646569"/>
                  <a:pt x="1181636" y="1624575"/>
                </a:cubicBezTo>
                <a:lnTo>
                  <a:pt x="1181637" y="1606996"/>
                </a:lnTo>
                <a:cubicBezTo>
                  <a:pt x="1181637" y="1585001"/>
                  <a:pt x="1163807" y="1567171"/>
                  <a:pt x="1141813" y="1567171"/>
                </a:cubicBezTo>
                <a:close/>
                <a:moveTo>
                  <a:pt x="1747053" y="641172"/>
                </a:moveTo>
                <a:lnTo>
                  <a:pt x="1553796" y="668228"/>
                </a:lnTo>
                <a:lnTo>
                  <a:pt x="1553796" y="749396"/>
                </a:lnTo>
                <a:lnTo>
                  <a:pt x="1747053" y="776452"/>
                </a:lnTo>
                <a:close/>
                <a:moveTo>
                  <a:pt x="0" y="641172"/>
                </a:moveTo>
                <a:lnTo>
                  <a:pt x="0" y="776452"/>
                </a:lnTo>
                <a:lnTo>
                  <a:pt x="193258" y="749396"/>
                </a:lnTo>
                <a:lnTo>
                  <a:pt x="193258" y="668228"/>
                </a:lnTo>
                <a:close/>
                <a:moveTo>
                  <a:pt x="886255" y="368721"/>
                </a:moveTo>
                <a:lnTo>
                  <a:pt x="886255" y="368838"/>
                </a:lnTo>
                <a:lnTo>
                  <a:pt x="887534" y="368740"/>
                </a:lnTo>
                <a:lnTo>
                  <a:pt x="888812" y="368838"/>
                </a:lnTo>
                <a:lnTo>
                  <a:pt x="888812" y="368720"/>
                </a:lnTo>
                <a:cubicBezTo>
                  <a:pt x="1149930" y="369027"/>
                  <a:pt x="1361503" y="580809"/>
                  <a:pt x="1361503" y="842005"/>
                </a:cubicBezTo>
                <a:cubicBezTo>
                  <a:pt x="1361503" y="1018826"/>
                  <a:pt x="1235306" y="1193338"/>
                  <a:pt x="1135945" y="1273065"/>
                </a:cubicBezTo>
                <a:cubicBezTo>
                  <a:pt x="1090640" y="1325481"/>
                  <a:pt x="1094232" y="1326554"/>
                  <a:pt x="1075821" y="1393641"/>
                </a:cubicBezTo>
                <a:cubicBezTo>
                  <a:pt x="1070308" y="1429000"/>
                  <a:pt x="1077335" y="1440437"/>
                  <a:pt x="1063257" y="1444957"/>
                </a:cubicBezTo>
                <a:lnTo>
                  <a:pt x="1061391" y="1454767"/>
                </a:lnTo>
                <a:lnTo>
                  <a:pt x="722229" y="1454766"/>
                </a:lnTo>
                <a:lnTo>
                  <a:pt x="720580" y="1446098"/>
                </a:lnTo>
                <a:cubicBezTo>
                  <a:pt x="695111" y="1443526"/>
                  <a:pt x="705657" y="1434757"/>
                  <a:pt x="699246" y="1393641"/>
                </a:cubicBezTo>
                <a:cubicBezTo>
                  <a:pt x="680835" y="1326555"/>
                  <a:pt x="684427" y="1325481"/>
                  <a:pt x="639123" y="1273065"/>
                </a:cubicBezTo>
                <a:cubicBezTo>
                  <a:pt x="539760" y="1193338"/>
                  <a:pt x="413565" y="1018826"/>
                  <a:pt x="413565" y="842006"/>
                </a:cubicBezTo>
                <a:cubicBezTo>
                  <a:pt x="413565" y="580809"/>
                  <a:pt x="625138" y="369027"/>
                  <a:pt x="886255" y="368721"/>
                </a:cubicBezTo>
                <a:close/>
                <a:moveTo>
                  <a:pt x="886446" y="251235"/>
                </a:moveTo>
                <a:cubicBezTo>
                  <a:pt x="566351" y="251235"/>
                  <a:pt x="306862" y="510723"/>
                  <a:pt x="306862" y="830818"/>
                </a:cubicBezTo>
                <a:cubicBezTo>
                  <a:pt x="306863" y="1047428"/>
                  <a:pt x="461521" y="1261208"/>
                  <a:pt x="583207" y="1358789"/>
                </a:cubicBezTo>
                <a:cubicBezTo>
                  <a:pt x="619460" y="1400555"/>
                  <a:pt x="603461" y="1422502"/>
                  <a:pt x="611251" y="1476949"/>
                </a:cubicBezTo>
                <a:cubicBezTo>
                  <a:pt x="631505" y="1518981"/>
                  <a:pt x="649621" y="1532421"/>
                  <a:pt x="685420" y="1532421"/>
                </a:cubicBezTo>
                <a:lnTo>
                  <a:pt x="887534" y="1531698"/>
                </a:lnTo>
                <a:lnTo>
                  <a:pt x="1089649" y="1532421"/>
                </a:lnTo>
                <a:cubicBezTo>
                  <a:pt x="1125447" y="1532421"/>
                  <a:pt x="1143563" y="1518981"/>
                  <a:pt x="1163816" y="1476949"/>
                </a:cubicBezTo>
                <a:cubicBezTo>
                  <a:pt x="1171606" y="1422502"/>
                  <a:pt x="1155607" y="1400555"/>
                  <a:pt x="1191859" y="1358789"/>
                </a:cubicBezTo>
                <a:cubicBezTo>
                  <a:pt x="1313546" y="1261208"/>
                  <a:pt x="1468205" y="1047428"/>
                  <a:pt x="1468205" y="830818"/>
                </a:cubicBezTo>
                <a:cubicBezTo>
                  <a:pt x="1468205" y="510723"/>
                  <a:pt x="1208716" y="251235"/>
                  <a:pt x="888622" y="251235"/>
                </a:cubicBezTo>
                <a:lnTo>
                  <a:pt x="887534" y="251319"/>
                </a:lnTo>
                <a:close/>
                <a:moveTo>
                  <a:pt x="1381013" y="133735"/>
                </a:moveTo>
                <a:lnTo>
                  <a:pt x="1277515" y="299169"/>
                </a:lnTo>
                <a:lnTo>
                  <a:pt x="1339693" y="351345"/>
                </a:lnTo>
                <a:lnTo>
                  <a:pt x="1484643" y="220691"/>
                </a:lnTo>
                <a:close/>
                <a:moveTo>
                  <a:pt x="356446" y="133735"/>
                </a:moveTo>
                <a:lnTo>
                  <a:pt x="252814" y="220691"/>
                </a:lnTo>
                <a:lnTo>
                  <a:pt x="397764" y="351345"/>
                </a:lnTo>
                <a:lnTo>
                  <a:pt x="459943" y="299170"/>
                </a:lnTo>
                <a:close/>
                <a:moveTo>
                  <a:pt x="819894" y="0"/>
                </a:moveTo>
                <a:lnTo>
                  <a:pt x="846949" y="193258"/>
                </a:lnTo>
                <a:lnTo>
                  <a:pt x="928117" y="193258"/>
                </a:lnTo>
                <a:lnTo>
                  <a:pt x="95517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145" name="그룹 8">
            <a:extLst>
              <a:ext uri="{FF2B5EF4-FFF2-40B4-BE49-F238E27FC236}">
                <a16:creationId xmlns:a16="http://schemas.microsoft.com/office/drawing/2014/main" id="{6A11DD72-7A7B-45BE-A01C-E180BB81FA0B}"/>
              </a:ext>
            </a:extLst>
          </p:cNvPr>
          <p:cNvGrpSpPr/>
          <p:nvPr/>
        </p:nvGrpSpPr>
        <p:grpSpPr>
          <a:xfrm rot="18948086" flipH="1">
            <a:off x="5759975" y="3459193"/>
            <a:ext cx="818298" cy="906467"/>
            <a:chOff x="1561176" y="2495176"/>
            <a:chExt cx="1063915" cy="1178548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A4B8DFF-F63C-496F-824A-07BB19E515A1}"/>
                </a:ext>
              </a:extLst>
            </p:cNvPr>
            <p:cNvSpPr/>
            <p:nvPr/>
          </p:nvSpPr>
          <p:spPr>
            <a:xfrm rot="19043010">
              <a:off x="2359636" y="3192185"/>
              <a:ext cx="105125" cy="481539"/>
            </a:xfrm>
            <a:custGeom>
              <a:avLst/>
              <a:gdLst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10" h="541020">
                  <a:moveTo>
                    <a:pt x="0" y="0"/>
                  </a:moveTo>
                  <a:cubicBezTo>
                    <a:pt x="123190" y="153670"/>
                    <a:pt x="116840" y="356870"/>
                    <a:pt x="118110" y="541020"/>
                  </a:cubicBezTo>
                  <a:lnTo>
                    <a:pt x="118110" y="541020"/>
                  </a:lnTo>
                  <a:lnTo>
                    <a:pt x="118110" y="541020"/>
                  </a:ln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4B044F6A-EA1D-4CDC-813B-8A8CB48C9B0B}"/>
                </a:ext>
              </a:extLst>
            </p:cNvPr>
            <p:cNvSpPr/>
            <p:nvPr/>
          </p:nvSpPr>
          <p:spPr>
            <a:xfrm rot="19043010" flipH="1">
              <a:off x="2519966" y="3044667"/>
              <a:ext cx="105125" cy="481539"/>
            </a:xfrm>
            <a:custGeom>
              <a:avLst/>
              <a:gdLst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  <a:gd name="connsiteX0" fmla="*/ 0 w 118110"/>
                <a:gd name="connsiteY0" fmla="*/ 0 h 541020"/>
                <a:gd name="connsiteX1" fmla="*/ 118110 w 118110"/>
                <a:gd name="connsiteY1" fmla="*/ 541020 h 541020"/>
                <a:gd name="connsiteX2" fmla="*/ 118110 w 118110"/>
                <a:gd name="connsiteY2" fmla="*/ 541020 h 541020"/>
                <a:gd name="connsiteX3" fmla="*/ 118110 w 118110"/>
                <a:gd name="connsiteY3" fmla="*/ 54102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10" h="541020">
                  <a:moveTo>
                    <a:pt x="0" y="0"/>
                  </a:moveTo>
                  <a:cubicBezTo>
                    <a:pt x="123190" y="153670"/>
                    <a:pt x="116840" y="356870"/>
                    <a:pt x="118110" y="541020"/>
                  </a:cubicBezTo>
                  <a:lnTo>
                    <a:pt x="118110" y="541020"/>
                  </a:lnTo>
                  <a:lnTo>
                    <a:pt x="118110" y="541020"/>
                  </a:lnTo>
                </a:path>
              </a:pathLst>
            </a:custGeom>
            <a:noFill/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8" name="그룹 7">
              <a:extLst>
                <a:ext uri="{FF2B5EF4-FFF2-40B4-BE49-F238E27FC236}">
                  <a16:creationId xmlns:a16="http://schemas.microsoft.com/office/drawing/2014/main" id="{0A1ABEBC-C167-44DA-879E-D6C20F8489C2}"/>
                </a:ext>
              </a:extLst>
            </p:cNvPr>
            <p:cNvGrpSpPr/>
            <p:nvPr/>
          </p:nvGrpSpPr>
          <p:grpSpPr>
            <a:xfrm rot="19020000">
              <a:off x="1561176" y="2495176"/>
              <a:ext cx="1058138" cy="791152"/>
              <a:chOff x="3323392" y="61421"/>
              <a:chExt cx="4436326" cy="3316965"/>
            </a:xfrm>
          </p:grpSpPr>
          <p:sp>
            <p:nvSpPr>
              <p:cNvPr id="149" name="자유형: 도형 3">
                <a:extLst>
                  <a:ext uri="{FF2B5EF4-FFF2-40B4-BE49-F238E27FC236}">
                    <a16:creationId xmlns:a16="http://schemas.microsoft.com/office/drawing/2014/main" id="{E9355CF2-0A23-4B5B-BB5E-BAEF65E8772C}"/>
                  </a:ext>
                </a:extLst>
              </p:cNvPr>
              <p:cNvSpPr/>
              <p:nvPr/>
            </p:nvSpPr>
            <p:spPr>
              <a:xfrm>
                <a:off x="5565729" y="61421"/>
                <a:ext cx="2193989" cy="3316965"/>
              </a:xfrm>
              <a:custGeom>
                <a:avLst/>
                <a:gdLst>
                  <a:gd name="connsiteX0" fmla="*/ 467139 w 2385391"/>
                  <a:gd name="connsiteY0" fmla="*/ 0 h 3518453"/>
                  <a:gd name="connsiteX1" fmla="*/ 1023731 w 2385391"/>
                  <a:gd name="connsiteY1" fmla="*/ 357809 h 3518453"/>
                  <a:gd name="connsiteX2" fmla="*/ 1630018 w 2385391"/>
                  <a:gd name="connsiteY2" fmla="*/ 268357 h 3518453"/>
                  <a:gd name="connsiteX3" fmla="*/ 1789044 w 2385391"/>
                  <a:gd name="connsiteY3" fmla="*/ 715618 h 3518453"/>
                  <a:gd name="connsiteX4" fmla="*/ 2216426 w 2385391"/>
                  <a:gd name="connsiteY4" fmla="*/ 1063487 h 3518453"/>
                  <a:gd name="connsiteX5" fmla="*/ 2037522 w 2385391"/>
                  <a:gd name="connsiteY5" fmla="*/ 1639957 h 3518453"/>
                  <a:gd name="connsiteX6" fmla="*/ 2385391 w 2385391"/>
                  <a:gd name="connsiteY6" fmla="*/ 2057400 h 3518453"/>
                  <a:gd name="connsiteX7" fmla="*/ 1938131 w 2385391"/>
                  <a:gd name="connsiteY7" fmla="*/ 2643809 h 3518453"/>
                  <a:gd name="connsiteX8" fmla="*/ 1719470 w 2385391"/>
                  <a:gd name="connsiteY8" fmla="*/ 3299792 h 3518453"/>
                  <a:gd name="connsiteX9" fmla="*/ 1033670 w 2385391"/>
                  <a:gd name="connsiteY9" fmla="*/ 3349487 h 3518453"/>
                  <a:gd name="connsiteX10" fmla="*/ 357809 w 2385391"/>
                  <a:gd name="connsiteY10" fmla="*/ 3518453 h 3518453"/>
                  <a:gd name="connsiteX11" fmla="*/ 0 w 2385391"/>
                  <a:gd name="connsiteY11" fmla="*/ 2733261 h 3518453"/>
                  <a:gd name="connsiteX12" fmla="*/ 9939 w 2385391"/>
                  <a:gd name="connsiteY12" fmla="*/ 536713 h 3518453"/>
                  <a:gd name="connsiteX13" fmla="*/ 467139 w 2385391"/>
                  <a:gd name="connsiteY13" fmla="*/ 0 h 3518453"/>
                  <a:gd name="connsiteX0" fmla="*/ 467139 w 2385391"/>
                  <a:gd name="connsiteY0" fmla="*/ 0 h 3518453"/>
                  <a:gd name="connsiteX1" fmla="*/ 1023731 w 2385391"/>
                  <a:gd name="connsiteY1" fmla="*/ 357809 h 3518453"/>
                  <a:gd name="connsiteX2" fmla="*/ 1630018 w 2385391"/>
                  <a:gd name="connsiteY2" fmla="*/ 268357 h 3518453"/>
                  <a:gd name="connsiteX3" fmla="*/ 1789044 w 2385391"/>
                  <a:gd name="connsiteY3" fmla="*/ 715618 h 3518453"/>
                  <a:gd name="connsiteX4" fmla="*/ 2216426 w 2385391"/>
                  <a:gd name="connsiteY4" fmla="*/ 1063487 h 3518453"/>
                  <a:gd name="connsiteX5" fmla="*/ 2037522 w 2385391"/>
                  <a:gd name="connsiteY5" fmla="*/ 1639957 h 3518453"/>
                  <a:gd name="connsiteX6" fmla="*/ 2385391 w 2385391"/>
                  <a:gd name="connsiteY6" fmla="*/ 2057400 h 3518453"/>
                  <a:gd name="connsiteX7" fmla="*/ 1938131 w 2385391"/>
                  <a:gd name="connsiteY7" fmla="*/ 2643809 h 3518453"/>
                  <a:gd name="connsiteX8" fmla="*/ 1719470 w 2385391"/>
                  <a:gd name="connsiteY8" fmla="*/ 3299792 h 3518453"/>
                  <a:gd name="connsiteX9" fmla="*/ 1033670 w 2385391"/>
                  <a:gd name="connsiteY9" fmla="*/ 3349487 h 3518453"/>
                  <a:gd name="connsiteX10" fmla="*/ 357809 w 2385391"/>
                  <a:gd name="connsiteY10" fmla="*/ 3518453 h 3518453"/>
                  <a:gd name="connsiteX11" fmla="*/ 0 w 2385391"/>
                  <a:gd name="connsiteY11" fmla="*/ 2733261 h 3518453"/>
                  <a:gd name="connsiteX12" fmla="*/ 9939 w 2385391"/>
                  <a:gd name="connsiteY12" fmla="*/ 536713 h 3518453"/>
                  <a:gd name="connsiteX13" fmla="*/ 467139 w 2385391"/>
                  <a:gd name="connsiteY13" fmla="*/ 0 h 3518453"/>
                  <a:gd name="connsiteX0" fmla="*/ 467139 w 2385391"/>
                  <a:gd name="connsiteY0" fmla="*/ 2004 h 3520457"/>
                  <a:gd name="connsiteX1" fmla="*/ 1023731 w 2385391"/>
                  <a:gd name="connsiteY1" fmla="*/ 359813 h 3520457"/>
                  <a:gd name="connsiteX2" fmla="*/ 1630018 w 2385391"/>
                  <a:gd name="connsiteY2" fmla="*/ 270361 h 3520457"/>
                  <a:gd name="connsiteX3" fmla="*/ 1789044 w 2385391"/>
                  <a:gd name="connsiteY3" fmla="*/ 717622 h 3520457"/>
                  <a:gd name="connsiteX4" fmla="*/ 2216426 w 2385391"/>
                  <a:gd name="connsiteY4" fmla="*/ 1065491 h 3520457"/>
                  <a:gd name="connsiteX5" fmla="*/ 2037522 w 2385391"/>
                  <a:gd name="connsiteY5" fmla="*/ 1641961 h 3520457"/>
                  <a:gd name="connsiteX6" fmla="*/ 2385391 w 2385391"/>
                  <a:gd name="connsiteY6" fmla="*/ 2059404 h 3520457"/>
                  <a:gd name="connsiteX7" fmla="*/ 1938131 w 2385391"/>
                  <a:gd name="connsiteY7" fmla="*/ 2645813 h 3520457"/>
                  <a:gd name="connsiteX8" fmla="*/ 1719470 w 2385391"/>
                  <a:gd name="connsiteY8" fmla="*/ 3301796 h 3520457"/>
                  <a:gd name="connsiteX9" fmla="*/ 1033670 w 2385391"/>
                  <a:gd name="connsiteY9" fmla="*/ 3351491 h 3520457"/>
                  <a:gd name="connsiteX10" fmla="*/ 357809 w 2385391"/>
                  <a:gd name="connsiteY10" fmla="*/ 3520457 h 3520457"/>
                  <a:gd name="connsiteX11" fmla="*/ 0 w 2385391"/>
                  <a:gd name="connsiteY11" fmla="*/ 2735265 h 3520457"/>
                  <a:gd name="connsiteX12" fmla="*/ 9939 w 2385391"/>
                  <a:gd name="connsiteY12" fmla="*/ 538717 h 3520457"/>
                  <a:gd name="connsiteX13" fmla="*/ 467139 w 2385391"/>
                  <a:gd name="connsiteY13" fmla="*/ 2004 h 3520457"/>
                  <a:gd name="connsiteX0" fmla="*/ 467139 w 2385391"/>
                  <a:gd name="connsiteY0" fmla="*/ 2004 h 3520457"/>
                  <a:gd name="connsiteX1" fmla="*/ 1023731 w 2385391"/>
                  <a:gd name="connsiteY1" fmla="*/ 359813 h 3520457"/>
                  <a:gd name="connsiteX2" fmla="*/ 1630018 w 2385391"/>
                  <a:gd name="connsiteY2" fmla="*/ 270361 h 3520457"/>
                  <a:gd name="connsiteX3" fmla="*/ 1789044 w 2385391"/>
                  <a:gd name="connsiteY3" fmla="*/ 717622 h 3520457"/>
                  <a:gd name="connsiteX4" fmla="*/ 2216426 w 2385391"/>
                  <a:gd name="connsiteY4" fmla="*/ 1065491 h 3520457"/>
                  <a:gd name="connsiteX5" fmla="*/ 2037522 w 2385391"/>
                  <a:gd name="connsiteY5" fmla="*/ 1641961 h 3520457"/>
                  <a:gd name="connsiteX6" fmla="*/ 2385391 w 2385391"/>
                  <a:gd name="connsiteY6" fmla="*/ 2059404 h 3520457"/>
                  <a:gd name="connsiteX7" fmla="*/ 1938131 w 2385391"/>
                  <a:gd name="connsiteY7" fmla="*/ 2645813 h 3520457"/>
                  <a:gd name="connsiteX8" fmla="*/ 1719470 w 2385391"/>
                  <a:gd name="connsiteY8" fmla="*/ 3301796 h 3520457"/>
                  <a:gd name="connsiteX9" fmla="*/ 1033670 w 2385391"/>
                  <a:gd name="connsiteY9" fmla="*/ 3351491 h 3520457"/>
                  <a:gd name="connsiteX10" fmla="*/ 357809 w 2385391"/>
                  <a:gd name="connsiteY10" fmla="*/ 3520457 h 3520457"/>
                  <a:gd name="connsiteX11" fmla="*/ 0 w 2385391"/>
                  <a:gd name="connsiteY11" fmla="*/ 2735265 h 3520457"/>
                  <a:gd name="connsiteX12" fmla="*/ 9939 w 2385391"/>
                  <a:gd name="connsiteY12" fmla="*/ 538717 h 3520457"/>
                  <a:gd name="connsiteX13" fmla="*/ 467139 w 2385391"/>
                  <a:gd name="connsiteY13" fmla="*/ 2004 h 3520457"/>
                  <a:gd name="connsiteX0" fmla="*/ 467139 w 2385391"/>
                  <a:gd name="connsiteY0" fmla="*/ 1983 h 3520436"/>
                  <a:gd name="connsiteX1" fmla="*/ 991074 w 2385391"/>
                  <a:gd name="connsiteY1" fmla="*/ 363058 h 3520436"/>
                  <a:gd name="connsiteX2" fmla="*/ 1630018 w 2385391"/>
                  <a:gd name="connsiteY2" fmla="*/ 270340 h 3520436"/>
                  <a:gd name="connsiteX3" fmla="*/ 1789044 w 2385391"/>
                  <a:gd name="connsiteY3" fmla="*/ 717601 h 3520436"/>
                  <a:gd name="connsiteX4" fmla="*/ 2216426 w 2385391"/>
                  <a:gd name="connsiteY4" fmla="*/ 1065470 h 3520436"/>
                  <a:gd name="connsiteX5" fmla="*/ 2037522 w 2385391"/>
                  <a:gd name="connsiteY5" fmla="*/ 1641940 h 3520436"/>
                  <a:gd name="connsiteX6" fmla="*/ 2385391 w 2385391"/>
                  <a:gd name="connsiteY6" fmla="*/ 2059383 h 3520436"/>
                  <a:gd name="connsiteX7" fmla="*/ 1938131 w 2385391"/>
                  <a:gd name="connsiteY7" fmla="*/ 2645792 h 3520436"/>
                  <a:gd name="connsiteX8" fmla="*/ 1719470 w 2385391"/>
                  <a:gd name="connsiteY8" fmla="*/ 3301775 h 3520436"/>
                  <a:gd name="connsiteX9" fmla="*/ 1033670 w 2385391"/>
                  <a:gd name="connsiteY9" fmla="*/ 3351470 h 3520436"/>
                  <a:gd name="connsiteX10" fmla="*/ 357809 w 2385391"/>
                  <a:gd name="connsiteY10" fmla="*/ 3520436 h 3520436"/>
                  <a:gd name="connsiteX11" fmla="*/ 0 w 2385391"/>
                  <a:gd name="connsiteY11" fmla="*/ 2735244 h 3520436"/>
                  <a:gd name="connsiteX12" fmla="*/ 9939 w 2385391"/>
                  <a:gd name="connsiteY12" fmla="*/ 538696 h 3520436"/>
                  <a:gd name="connsiteX13" fmla="*/ 467139 w 2385391"/>
                  <a:gd name="connsiteY13" fmla="*/ 1983 h 3520436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21194 w 2385391"/>
                  <a:gd name="connsiteY5" fmla="*/ 1656441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21194 w 2385391"/>
                  <a:gd name="connsiteY5" fmla="*/ 1656441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95068 w 2385391"/>
                  <a:gd name="connsiteY5" fmla="*/ 1640113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52734"/>
                  <a:gd name="connsiteY0" fmla="*/ 3421 h 3521874"/>
                  <a:gd name="connsiteX1" fmla="*/ 991074 w 2352734"/>
                  <a:gd name="connsiteY1" fmla="*/ 364496 h 3521874"/>
                  <a:gd name="connsiteX2" fmla="*/ 1597361 w 2352734"/>
                  <a:gd name="connsiteY2" fmla="*/ 304435 h 3521874"/>
                  <a:gd name="connsiteX3" fmla="*/ 1762919 w 2352734"/>
                  <a:gd name="connsiteY3" fmla="*/ 741899 h 3521874"/>
                  <a:gd name="connsiteX4" fmla="*/ 2190300 w 2352734"/>
                  <a:gd name="connsiteY4" fmla="*/ 1096300 h 3521874"/>
                  <a:gd name="connsiteX5" fmla="*/ 1982005 w 2352734"/>
                  <a:gd name="connsiteY5" fmla="*/ 1627050 h 3521874"/>
                  <a:gd name="connsiteX6" fmla="*/ 2352734 w 2352734"/>
                  <a:gd name="connsiteY6" fmla="*/ 2080415 h 3521874"/>
                  <a:gd name="connsiteX7" fmla="*/ 1938131 w 2352734"/>
                  <a:gd name="connsiteY7" fmla="*/ 2647230 h 3521874"/>
                  <a:gd name="connsiteX8" fmla="*/ 1719470 w 2352734"/>
                  <a:gd name="connsiteY8" fmla="*/ 3303213 h 3521874"/>
                  <a:gd name="connsiteX9" fmla="*/ 1033670 w 2352734"/>
                  <a:gd name="connsiteY9" fmla="*/ 3352908 h 3521874"/>
                  <a:gd name="connsiteX10" fmla="*/ 357809 w 2352734"/>
                  <a:gd name="connsiteY10" fmla="*/ 3521874 h 3521874"/>
                  <a:gd name="connsiteX11" fmla="*/ 0 w 2352734"/>
                  <a:gd name="connsiteY11" fmla="*/ 2736682 h 3521874"/>
                  <a:gd name="connsiteX12" fmla="*/ 9939 w 2352734"/>
                  <a:gd name="connsiteY12" fmla="*/ 540134 h 3521874"/>
                  <a:gd name="connsiteX13" fmla="*/ 467139 w 2352734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27050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15271 w 2352860"/>
                  <a:gd name="connsiteY7" fmla="*/ 2614573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15271 w 2352860"/>
                  <a:gd name="connsiteY7" fmla="*/ 2614573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21104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08041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08041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734"/>
                  <a:gd name="connsiteY0" fmla="*/ 3421 h 3521874"/>
                  <a:gd name="connsiteX1" fmla="*/ 991074 w 2352734"/>
                  <a:gd name="connsiteY1" fmla="*/ 364496 h 3521874"/>
                  <a:gd name="connsiteX2" fmla="*/ 1597361 w 2352734"/>
                  <a:gd name="connsiteY2" fmla="*/ 304435 h 3521874"/>
                  <a:gd name="connsiteX3" fmla="*/ 1762919 w 2352734"/>
                  <a:gd name="connsiteY3" fmla="*/ 741899 h 3521874"/>
                  <a:gd name="connsiteX4" fmla="*/ 2190300 w 2352734"/>
                  <a:gd name="connsiteY4" fmla="*/ 1096300 h 3521874"/>
                  <a:gd name="connsiteX5" fmla="*/ 1982005 w 2352734"/>
                  <a:gd name="connsiteY5" fmla="*/ 1640112 h 3521874"/>
                  <a:gd name="connsiteX6" fmla="*/ 2352734 w 2352734"/>
                  <a:gd name="connsiteY6" fmla="*/ 2080415 h 3521874"/>
                  <a:gd name="connsiteX7" fmla="*/ 1882614 w 2352734"/>
                  <a:gd name="connsiteY7" fmla="*/ 2608041 h 3521874"/>
                  <a:gd name="connsiteX8" fmla="*/ 1719470 w 2352734"/>
                  <a:gd name="connsiteY8" fmla="*/ 3303213 h 3521874"/>
                  <a:gd name="connsiteX9" fmla="*/ 1033670 w 2352734"/>
                  <a:gd name="connsiteY9" fmla="*/ 3352908 h 3521874"/>
                  <a:gd name="connsiteX10" fmla="*/ 357809 w 2352734"/>
                  <a:gd name="connsiteY10" fmla="*/ 3521874 h 3521874"/>
                  <a:gd name="connsiteX11" fmla="*/ 0 w 2352734"/>
                  <a:gd name="connsiteY11" fmla="*/ 2736682 h 3521874"/>
                  <a:gd name="connsiteX12" fmla="*/ 9939 w 2352734"/>
                  <a:gd name="connsiteY12" fmla="*/ 540134 h 3521874"/>
                  <a:gd name="connsiteX13" fmla="*/ 467139 w 2352734"/>
                  <a:gd name="connsiteY13" fmla="*/ 3421 h 3521874"/>
                  <a:gd name="connsiteX0" fmla="*/ 467139 w 2352760"/>
                  <a:gd name="connsiteY0" fmla="*/ 3421 h 3521874"/>
                  <a:gd name="connsiteX1" fmla="*/ 991074 w 2352760"/>
                  <a:gd name="connsiteY1" fmla="*/ 364496 h 3521874"/>
                  <a:gd name="connsiteX2" fmla="*/ 1597361 w 2352760"/>
                  <a:gd name="connsiteY2" fmla="*/ 304435 h 3521874"/>
                  <a:gd name="connsiteX3" fmla="*/ 1762919 w 2352760"/>
                  <a:gd name="connsiteY3" fmla="*/ 741899 h 3521874"/>
                  <a:gd name="connsiteX4" fmla="*/ 2190300 w 2352760"/>
                  <a:gd name="connsiteY4" fmla="*/ 1096300 h 3521874"/>
                  <a:gd name="connsiteX5" fmla="*/ 1982005 w 2352760"/>
                  <a:gd name="connsiteY5" fmla="*/ 1640112 h 3521874"/>
                  <a:gd name="connsiteX6" fmla="*/ 2352734 w 2352760"/>
                  <a:gd name="connsiteY6" fmla="*/ 2080415 h 3521874"/>
                  <a:gd name="connsiteX7" fmla="*/ 1882614 w 2352760"/>
                  <a:gd name="connsiteY7" fmla="*/ 2608041 h 3521874"/>
                  <a:gd name="connsiteX8" fmla="*/ 1719470 w 2352760"/>
                  <a:gd name="connsiteY8" fmla="*/ 3303213 h 3521874"/>
                  <a:gd name="connsiteX9" fmla="*/ 1033670 w 2352760"/>
                  <a:gd name="connsiteY9" fmla="*/ 3352908 h 3521874"/>
                  <a:gd name="connsiteX10" fmla="*/ 357809 w 2352760"/>
                  <a:gd name="connsiteY10" fmla="*/ 3521874 h 3521874"/>
                  <a:gd name="connsiteX11" fmla="*/ 0 w 2352760"/>
                  <a:gd name="connsiteY11" fmla="*/ 2736682 h 3521874"/>
                  <a:gd name="connsiteX12" fmla="*/ 9939 w 2352760"/>
                  <a:gd name="connsiteY12" fmla="*/ 540134 h 3521874"/>
                  <a:gd name="connsiteX13" fmla="*/ 467139 w 2352760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82614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90079 w 2349495"/>
                  <a:gd name="connsiteY8" fmla="*/ 3264025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90079 w 2349495"/>
                  <a:gd name="connsiteY8" fmla="*/ 3264025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484067"/>
                  <a:gd name="connsiteX1" fmla="*/ 991074 w 2349495"/>
                  <a:gd name="connsiteY1" fmla="*/ 364496 h 3484067"/>
                  <a:gd name="connsiteX2" fmla="*/ 1597361 w 2349495"/>
                  <a:gd name="connsiteY2" fmla="*/ 304435 h 3484067"/>
                  <a:gd name="connsiteX3" fmla="*/ 1762919 w 2349495"/>
                  <a:gd name="connsiteY3" fmla="*/ 741899 h 3484067"/>
                  <a:gd name="connsiteX4" fmla="*/ 2190300 w 2349495"/>
                  <a:gd name="connsiteY4" fmla="*/ 1096300 h 3484067"/>
                  <a:gd name="connsiteX5" fmla="*/ 1982005 w 2349495"/>
                  <a:gd name="connsiteY5" fmla="*/ 1640112 h 3484067"/>
                  <a:gd name="connsiteX6" fmla="*/ 2349468 w 2349495"/>
                  <a:gd name="connsiteY6" fmla="*/ 2100010 h 3484067"/>
                  <a:gd name="connsiteX7" fmla="*/ 1869551 w 2349495"/>
                  <a:gd name="connsiteY7" fmla="*/ 2608041 h 3484067"/>
                  <a:gd name="connsiteX8" fmla="*/ 1686813 w 2349495"/>
                  <a:gd name="connsiteY8" fmla="*/ 3254228 h 3484067"/>
                  <a:gd name="connsiteX9" fmla="*/ 1108782 w 2349495"/>
                  <a:gd name="connsiteY9" fmla="*/ 3333313 h 3484067"/>
                  <a:gd name="connsiteX10" fmla="*/ 364340 w 2349495"/>
                  <a:gd name="connsiteY10" fmla="*/ 3469622 h 3484067"/>
                  <a:gd name="connsiteX11" fmla="*/ 0 w 2349495"/>
                  <a:gd name="connsiteY11" fmla="*/ 2736682 h 3484067"/>
                  <a:gd name="connsiteX12" fmla="*/ 9939 w 2349495"/>
                  <a:gd name="connsiteY12" fmla="*/ 540134 h 3484067"/>
                  <a:gd name="connsiteX13" fmla="*/ 467139 w 2349495"/>
                  <a:gd name="connsiteY13" fmla="*/ 3421 h 3484067"/>
                  <a:gd name="connsiteX0" fmla="*/ 467139 w 2349495"/>
                  <a:gd name="connsiteY0" fmla="*/ 3421 h 3480224"/>
                  <a:gd name="connsiteX1" fmla="*/ 991074 w 2349495"/>
                  <a:gd name="connsiteY1" fmla="*/ 364496 h 3480224"/>
                  <a:gd name="connsiteX2" fmla="*/ 1597361 w 2349495"/>
                  <a:gd name="connsiteY2" fmla="*/ 304435 h 3480224"/>
                  <a:gd name="connsiteX3" fmla="*/ 1762919 w 2349495"/>
                  <a:gd name="connsiteY3" fmla="*/ 741899 h 3480224"/>
                  <a:gd name="connsiteX4" fmla="*/ 2190300 w 2349495"/>
                  <a:gd name="connsiteY4" fmla="*/ 1096300 h 3480224"/>
                  <a:gd name="connsiteX5" fmla="*/ 1982005 w 2349495"/>
                  <a:gd name="connsiteY5" fmla="*/ 1640112 h 3480224"/>
                  <a:gd name="connsiteX6" fmla="*/ 2349468 w 2349495"/>
                  <a:gd name="connsiteY6" fmla="*/ 2100010 h 3480224"/>
                  <a:gd name="connsiteX7" fmla="*/ 1869551 w 2349495"/>
                  <a:gd name="connsiteY7" fmla="*/ 2608041 h 3480224"/>
                  <a:gd name="connsiteX8" fmla="*/ 1686813 w 2349495"/>
                  <a:gd name="connsiteY8" fmla="*/ 3254228 h 3480224"/>
                  <a:gd name="connsiteX9" fmla="*/ 1108782 w 2349495"/>
                  <a:gd name="connsiteY9" fmla="*/ 3333313 h 3480224"/>
                  <a:gd name="connsiteX10" fmla="*/ 370871 w 2349495"/>
                  <a:gd name="connsiteY10" fmla="*/ 3459825 h 3480224"/>
                  <a:gd name="connsiteX11" fmla="*/ 0 w 2349495"/>
                  <a:gd name="connsiteY11" fmla="*/ 2736682 h 3480224"/>
                  <a:gd name="connsiteX12" fmla="*/ 9939 w 2349495"/>
                  <a:gd name="connsiteY12" fmla="*/ 540134 h 3480224"/>
                  <a:gd name="connsiteX13" fmla="*/ 467139 w 2349495"/>
                  <a:gd name="connsiteY13" fmla="*/ 3421 h 3480224"/>
                  <a:gd name="connsiteX0" fmla="*/ 467139 w 2349495"/>
                  <a:gd name="connsiteY0" fmla="*/ 3421 h 3552207"/>
                  <a:gd name="connsiteX1" fmla="*/ 991074 w 2349495"/>
                  <a:gd name="connsiteY1" fmla="*/ 364496 h 3552207"/>
                  <a:gd name="connsiteX2" fmla="*/ 1597361 w 2349495"/>
                  <a:gd name="connsiteY2" fmla="*/ 304435 h 3552207"/>
                  <a:gd name="connsiteX3" fmla="*/ 1762919 w 2349495"/>
                  <a:gd name="connsiteY3" fmla="*/ 741899 h 3552207"/>
                  <a:gd name="connsiteX4" fmla="*/ 2190300 w 2349495"/>
                  <a:gd name="connsiteY4" fmla="*/ 1096300 h 3552207"/>
                  <a:gd name="connsiteX5" fmla="*/ 1982005 w 2349495"/>
                  <a:gd name="connsiteY5" fmla="*/ 1640112 h 3552207"/>
                  <a:gd name="connsiteX6" fmla="*/ 2349468 w 2349495"/>
                  <a:gd name="connsiteY6" fmla="*/ 2100010 h 3552207"/>
                  <a:gd name="connsiteX7" fmla="*/ 1869551 w 2349495"/>
                  <a:gd name="connsiteY7" fmla="*/ 2608041 h 3552207"/>
                  <a:gd name="connsiteX8" fmla="*/ 1686813 w 2349495"/>
                  <a:gd name="connsiteY8" fmla="*/ 3254228 h 3552207"/>
                  <a:gd name="connsiteX9" fmla="*/ 1108782 w 2349495"/>
                  <a:gd name="connsiteY9" fmla="*/ 3333313 h 3552207"/>
                  <a:gd name="connsiteX10" fmla="*/ 370871 w 2349495"/>
                  <a:gd name="connsiteY10" fmla="*/ 3459825 h 3552207"/>
                  <a:gd name="connsiteX11" fmla="*/ 0 w 2349495"/>
                  <a:gd name="connsiteY11" fmla="*/ 2736682 h 3552207"/>
                  <a:gd name="connsiteX12" fmla="*/ 9939 w 2349495"/>
                  <a:gd name="connsiteY12" fmla="*/ 540134 h 3552207"/>
                  <a:gd name="connsiteX13" fmla="*/ 467139 w 2349495"/>
                  <a:gd name="connsiteY13" fmla="*/ 3421 h 3552207"/>
                  <a:gd name="connsiteX0" fmla="*/ 467139 w 2349495"/>
                  <a:gd name="connsiteY0" fmla="*/ 3421 h 3552207"/>
                  <a:gd name="connsiteX1" fmla="*/ 991074 w 2349495"/>
                  <a:gd name="connsiteY1" fmla="*/ 364496 h 3552207"/>
                  <a:gd name="connsiteX2" fmla="*/ 1597361 w 2349495"/>
                  <a:gd name="connsiteY2" fmla="*/ 304435 h 3552207"/>
                  <a:gd name="connsiteX3" fmla="*/ 1762919 w 2349495"/>
                  <a:gd name="connsiteY3" fmla="*/ 741899 h 3552207"/>
                  <a:gd name="connsiteX4" fmla="*/ 2190300 w 2349495"/>
                  <a:gd name="connsiteY4" fmla="*/ 1096300 h 3552207"/>
                  <a:gd name="connsiteX5" fmla="*/ 1982005 w 2349495"/>
                  <a:gd name="connsiteY5" fmla="*/ 1640112 h 3552207"/>
                  <a:gd name="connsiteX6" fmla="*/ 2349468 w 2349495"/>
                  <a:gd name="connsiteY6" fmla="*/ 2100010 h 3552207"/>
                  <a:gd name="connsiteX7" fmla="*/ 1869551 w 2349495"/>
                  <a:gd name="connsiteY7" fmla="*/ 2608041 h 3552207"/>
                  <a:gd name="connsiteX8" fmla="*/ 1686813 w 2349495"/>
                  <a:gd name="connsiteY8" fmla="*/ 3254228 h 3552207"/>
                  <a:gd name="connsiteX9" fmla="*/ 1108782 w 2349495"/>
                  <a:gd name="connsiteY9" fmla="*/ 3333313 h 3552207"/>
                  <a:gd name="connsiteX10" fmla="*/ 370871 w 2349495"/>
                  <a:gd name="connsiteY10" fmla="*/ 3459825 h 3552207"/>
                  <a:gd name="connsiteX11" fmla="*/ 0 w 2349495"/>
                  <a:gd name="connsiteY11" fmla="*/ 2736682 h 3552207"/>
                  <a:gd name="connsiteX12" fmla="*/ 9939 w 2349495"/>
                  <a:gd name="connsiteY12" fmla="*/ 540134 h 3552207"/>
                  <a:gd name="connsiteX13" fmla="*/ 467139 w 2349495"/>
                  <a:gd name="connsiteY13" fmla="*/ 3421 h 3552207"/>
                  <a:gd name="connsiteX0" fmla="*/ 467233 w 2349589"/>
                  <a:gd name="connsiteY0" fmla="*/ 3421 h 3552207"/>
                  <a:gd name="connsiteX1" fmla="*/ 991168 w 2349589"/>
                  <a:gd name="connsiteY1" fmla="*/ 364496 h 3552207"/>
                  <a:gd name="connsiteX2" fmla="*/ 1597455 w 2349589"/>
                  <a:gd name="connsiteY2" fmla="*/ 304435 h 3552207"/>
                  <a:gd name="connsiteX3" fmla="*/ 1763013 w 2349589"/>
                  <a:gd name="connsiteY3" fmla="*/ 741899 h 3552207"/>
                  <a:gd name="connsiteX4" fmla="*/ 2190394 w 2349589"/>
                  <a:gd name="connsiteY4" fmla="*/ 1096300 h 3552207"/>
                  <a:gd name="connsiteX5" fmla="*/ 1982099 w 2349589"/>
                  <a:gd name="connsiteY5" fmla="*/ 1640112 h 3552207"/>
                  <a:gd name="connsiteX6" fmla="*/ 2349562 w 2349589"/>
                  <a:gd name="connsiteY6" fmla="*/ 2100010 h 3552207"/>
                  <a:gd name="connsiteX7" fmla="*/ 1869645 w 2349589"/>
                  <a:gd name="connsiteY7" fmla="*/ 2608041 h 3552207"/>
                  <a:gd name="connsiteX8" fmla="*/ 1686907 w 2349589"/>
                  <a:gd name="connsiteY8" fmla="*/ 3254228 h 3552207"/>
                  <a:gd name="connsiteX9" fmla="*/ 1108876 w 2349589"/>
                  <a:gd name="connsiteY9" fmla="*/ 3333313 h 3552207"/>
                  <a:gd name="connsiteX10" fmla="*/ 370965 w 2349589"/>
                  <a:gd name="connsiteY10" fmla="*/ 3459825 h 3552207"/>
                  <a:gd name="connsiteX11" fmla="*/ 94 w 2349589"/>
                  <a:gd name="connsiteY11" fmla="*/ 2736682 h 3552207"/>
                  <a:gd name="connsiteX12" fmla="*/ 10033 w 2349589"/>
                  <a:gd name="connsiteY12" fmla="*/ 540134 h 3552207"/>
                  <a:gd name="connsiteX13" fmla="*/ 467233 w 2349589"/>
                  <a:gd name="connsiteY13" fmla="*/ 3421 h 35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89" h="3552207">
                    <a:moveTo>
                      <a:pt x="467233" y="3421"/>
                    </a:moveTo>
                    <a:cubicBezTo>
                      <a:pt x="734407" y="-24266"/>
                      <a:pt x="981985" y="117864"/>
                      <a:pt x="991168" y="364496"/>
                    </a:cubicBezTo>
                    <a:cubicBezTo>
                      <a:pt x="1194352" y="121319"/>
                      <a:pt x="1498773" y="227572"/>
                      <a:pt x="1597455" y="304435"/>
                    </a:cubicBezTo>
                    <a:cubicBezTo>
                      <a:pt x="1689652" y="352285"/>
                      <a:pt x="1788382" y="579749"/>
                      <a:pt x="1763013" y="741899"/>
                    </a:cubicBezTo>
                    <a:cubicBezTo>
                      <a:pt x="1943573" y="782744"/>
                      <a:pt x="2133931" y="882371"/>
                      <a:pt x="2190394" y="1096300"/>
                    </a:cubicBezTo>
                    <a:cubicBezTo>
                      <a:pt x="2247236" y="1330910"/>
                      <a:pt x="2127731" y="1529599"/>
                      <a:pt x="1982099" y="1640112"/>
                    </a:cubicBezTo>
                    <a:cubicBezTo>
                      <a:pt x="2152484" y="1693262"/>
                      <a:pt x="2352260" y="1890106"/>
                      <a:pt x="2349562" y="2100010"/>
                    </a:cubicBezTo>
                    <a:cubicBezTo>
                      <a:pt x="2319129" y="2527345"/>
                      <a:pt x="2047035" y="2618311"/>
                      <a:pt x="1869645" y="2608041"/>
                    </a:cubicBezTo>
                    <a:cubicBezTo>
                      <a:pt x="1950246" y="2898548"/>
                      <a:pt x="1812046" y="3097616"/>
                      <a:pt x="1686907" y="3254228"/>
                    </a:cubicBezTo>
                    <a:cubicBezTo>
                      <a:pt x="1508381" y="3391624"/>
                      <a:pt x="1336387" y="3401657"/>
                      <a:pt x="1108876" y="3333313"/>
                    </a:cubicBezTo>
                    <a:cubicBezTo>
                      <a:pt x="969586" y="3611704"/>
                      <a:pt x="680072" y="3589648"/>
                      <a:pt x="370965" y="3459825"/>
                    </a:cubicBezTo>
                    <a:cubicBezTo>
                      <a:pt x="103649" y="3346140"/>
                      <a:pt x="-3644" y="3069170"/>
                      <a:pt x="94" y="2736682"/>
                    </a:cubicBezTo>
                    <a:lnTo>
                      <a:pt x="10033" y="540134"/>
                    </a:lnTo>
                    <a:cubicBezTo>
                      <a:pt x="2413" y="246930"/>
                      <a:pt x="200533" y="45165"/>
                      <a:pt x="467233" y="34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50" name="그룹 42">
                <a:extLst>
                  <a:ext uri="{FF2B5EF4-FFF2-40B4-BE49-F238E27FC236}">
                    <a16:creationId xmlns:a16="http://schemas.microsoft.com/office/drawing/2014/main" id="{4C57EFF1-90CB-4367-B775-123BF70D53BA}"/>
                  </a:ext>
                </a:extLst>
              </p:cNvPr>
              <p:cNvGrpSpPr/>
              <p:nvPr/>
            </p:nvGrpSpPr>
            <p:grpSpPr>
              <a:xfrm>
                <a:off x="5560358" y="66818"/>
                <a:ext cx="2194998" cy="3306170"/>
                <a:chOff x="6150565" y="3254095"/>
                <a:chExt cx="979312" cy="1475068"/>
              </a:xfrm>
            </p:grpSpPr>
            <p:sp>
              <p:nvSpPr>
                <p:cNvPr id="158" name="자유형: 도형 43">
                  <a:extLst>
                    <a:ext uri="{FF2B5EF4-FFF2-40B4-BE49-F238E27FC236}">
                      <a16:creationId xmlns:a16="http://schemas.microsoft.com/office/drawing/2014/main" id="{D3CF5B9A-7023-4F72-94D7-1E0B57D0C269}"/>
                    </a:ext>
                  </a:extLst>
                </p:cNvPr>
                <p:cNvSpPr/>
                <p:nvPr/>
              </p:nvSpPr>
              <p:spPr>
                <a:xfrm>
                  <a:off x="6154072" y="3254095"/>
                  <a:ext cx="734589" cy="517434"/>
                </a:xfrm>
                <a:custGeom>
                  <a:avLst/>
                  <a:gdLst>
                    <a:gd name="connsiteX0" fmla="*/ 182319 w 931229"/>
                    <a:gd name="connsiteY0" fmla="*/ 476834 h 617079"/>
                    <a:gd name="connsiteX1" fmla="*/ 423541 w 931229"/>
                    <a:gd name="connsiteY1" fmla="*/ 339394 h 617079"/>
                    <a:gd name="connsiteX2" fmla="*/ 516103 w 931229"/>
                    <a:gd name="connsiteY2" fmla="*/ 617079 h 617079"/>
                    <a:gd name="connsiteX3" fmla="*/ 0 w 931229"/>
                    <a:gd name="connsiteY3" fmla="*/ 448785 h 617079"/>
                    <a:gd name="connsiteX4" fmla="*/ 274881 w 931229"/>
                    <a:gd name="connsiteY4" fmla="*/ 0 h 617079"/>
                    <a:gd name="connsiteX5" fmla="*/ 504883 w 931229"/>
                    <a:gd name="connsiteY5" fmla="*/ 235612 h 617079"/>
                    <a:gd name="connsiteX6" fmla="*/ 765740 w 931229"/>
                    <a:gd name="connsiteY6" fmla="*/ 159879 h 617079"/>
                    <a:gd name="connsiteX7" fmla="*/ 931229 w 931229"/>
                    <a:gd name="connsiteY7" fmla="*/ 403906 h 617079"/>
                    <a:gd name="connsiteX0" fmla="*/ 182319 w 931922"/>
                    <a:gd name="connsiteY0" fmla="*/ 476834 h 617079"/>
                    <a:gd name="connsiteX1" fmla="*/ 423541 w 931922"/>
                    <a:gd name="connsiteY1" fmla="*/ 339394 h 617079"/>
                    <a:gd name="connsiteX2" fmla="*/ 516103 w 931922"/>
                    <a:gd name="connsiteY2" fmla="*/ 617079 h 617079"/>
                    <a:gd name="connsiteX3" fmla="*/ 0 w 931922"/>
                    <a:gd name="connsiteY3" fmla="*/ 448785 h 617079"/>
                    <a:gd name="connsiteX4" fmla="*/ 274881 w 931922"/>
                    <a:gd name="connsiteY4" fmla="*/ 0 h 617079"/>
                    <a:gd name="connsiteX5" fmla="*/ 504883 w 931922"/>
                    <a:gd name="connsiteY5" fmla="*/ 235612 h 617079"/>
                    <a:gd name="connsiteX6" fmla="*/ 765740 w 931922"/>
                    <a:gd name="connsiteY6" fmla="*/ 159879 h 617079"/>
                    <a:gd name="connsiteX7" fmla="*/ 931229 w 931922"/>
                    <a:gd name="connsiteY7" fmla="*/ 403906 h 617079"/>
                    <a:gd name="connsiteX0" fmla="*/ 182319 w 931922"/>
                    <a:gd name="connsiteY0" fmla="*/ 476834 h 617079"/>
                    <a:gd name="connsiteX1" fmla="*/ 423541 w 931922"/>
                    <a:gd name="connsiteY1" fmla="*/ 339394 h 617079"/>
                    <a:gd name="connsiteX2" fmla="*/ 516103 w 931922"/>
                    <a:gd name="connsiteY2" fmla="*/ 617079 h 617079"/>
                    <a:gd name="connsiteX3" fmla="*/ 0 w 931922"/>
                    <a:gd name="connsiteY3" fmla="*/ 448785 h 617079"/>
                    <a:gd name="connsiteX4" fmla="*/ 274881 w 931922"/>
                    <a:gd name="connsiteY4" fmla="*/ 0 h 617079"/>
                    <a:gd name="connsiteX5" fmla="*/ 504883 w 931922"/>
                    <a:gd name="connsiteY5" fmla="*/ 235612 h 617079"/>
                    <a:gd name="connsiteX6" fmla="*/ 765740 w 931922"/>
                    <a:gd name="connsiteY6" fmla="*/ 159879 h 617079"/>
                    <a:gd name="connsiteX7" fmla="*/ 931229 w 931922"/>
                    <a:gd name="connsiteY7" fmla="*/ 403906 h 617079"/>
                    <a:gd name="connsiteX0" fmla="*/ 182319 w 931968"/>
                    <a:gd name="connsiteY0" fmla="*/ 476834 h 617079"/>
                    <a:gd name="connsiteX1" fmla="*/ 423541 w 931968"/>
                    <a:gd name="connsiteY1" fmla="*/ 339394 h 617079"/>
                    <a:gd name="connsiteX2" fmla="*/ 516103 w 931968"/>
                    <a:gd name="connsiteY2" fmla="*/ 617079 h 617079"/>
                    <a:gd name="connsiteX3" fmla="*/ 0 w 931968"/>
                    <a:gd name="connsiteY3" fmla="*/ 448785 h 617079"/>
                    <a:gd name="connsiteX4" fmla="*/ 274881 w 931968"/>
                    <a:gd name="connsiteY4" fmla="*/ 0 h 617079"/>
                    <a:gd name="connsiteX5" fmla="*/ 504883 w 931968"/>
                    <a:gd name="connsiteY5" fmla="*/ 235612 h 617079"/>
                    <a:gd name="connsiteX6" fmla="*/ 765740 w 931968"/>
                    <a:gd name="connsiteY6" fmla="*/ 159879 h 617079"/>
                    <a:gd name="connsiteX7" fmla="*/ 931229 w 93196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504883 w 932698"/>
                    <a:gd name="connsiteY5" fmla="*/ 235612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504883 w 932698"/>
                    <a:gd name="connsiteY5" fmla="*/ 235612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3062"/>
                    <a:gd name="connsiteY0" fmla="*/ 476834 h 617079"/>
                    <a:gd name="connsiteX1" fmla="*/ 423541 w 933062"/>
                    <a:gd name="connsiteY1" fmla="*/ 339394 h 617079"/>
                    <a:gd name="connsiteX2" fmla="*/ 516103 w 933062"/>
                    <a:gd name="connsiteY2" fmla="*/ 617079 h 617079"/>
                    <a:gd name="connsiteX3" fmla="*/ 0 w 933062"/>
                    <a:gd name="connsiteY3" fmla="*/ 448785 h 617079"/>
                    <a:gd name="connsiteX4" fmla="*/ 274881 w 933062"/>
                    <a:gd name="connsiteY4" fmla="*/ 0 h 617079"/>
                    <a:gd name="connsiteX5" fmla="*/ 477341 w 933062"/>
                    <a:gd name="connsiteY5" fmla="*/ 243874 h 617079"/>
                    <a:gd name="connsiteX6" fmla="*/ 765740 w 933062"/>
                    <a:gd name="connsiteY6" fmla="*/ 159879 h 617079"/>
                    <a:gd name="connsiteX7" fmla="*/ 931229 w 933062"/>
                    <a:gd name="connsiteY7" fmla="*/ 403906 h 617079"/>
                    <a:gd name="connsiteX0" fmla="*/ 182319 w 933062"/>
                    <a:gd name="connsiteY0" fmla="*/ 476834 h 617079"/>
                    <a:gd name="connsiteX1" fmla="*/ 423541 w 933062"/>
                    <a:gd name="connsiteY1" fmla="*/ 339394 h 617079"/>
                    <a:gd name="connsiteX2" fmla="*/ 516103 w 933062"/>
                    <a:gd name="connsiteY2" fmla="*/ 617079 h 617079"/>
                    <a:gd name="connsiteX3" fmla="*/ 0 w 933062"/>
                    <a:gd name="connsiteY3" fmla="*/ 448785 h 617079"/>
                    <a:gd name="connsiteX4" fmla="*/ 274881 w 933062"/>
                    <a:gd name="connsiteY4" fmla="*/ 0 h 617079"/>
                    <a:gd name="connsiteX5" fmla="*/ 477341 w 933062"/>
                    <a:gd name="connsiteY5" fmla="*/ 243874 h 617079"/>
                    <a:gd name="connsiteX6" fmla="*/ 765740 w 933062"/>
                    <a:gd name="connsiteY6" fmla="*/ 159879 h 617079"/>
                    <a:gd name="connsiteX7" fmla="*/ 931229 w 933062"/>
                    <a:gd name="connsiteY7" fmla="*/ 403906 h 617079"/>
                    <a:gd name="connsiteX0" fmla="*/ 182319 w 934161"/>
                    <a:gd name="connsiteY0" fmla="*/ 476834 h 617079"/>
                    <a:gd name="connsiteX1" fmla="*/ 423541 w 934161"/>
                    <a:gd name="connsiteY1" fmla="*/ 339394 h 617079"/>
                    <a:gd name="connsiteX2" fmla="*/ 516103 w 934161"/>
                    <a:gd name="connsiteY2" fmla="*/ 617079 h 617079"/>
                    <a:gd name="connsiteX3" fmla="*/ 0 w 934161"/>
                    <a:gd name="connsiteY3" fmla="*/ 448785 h 617079"/>
                    <a:gd name="connsiteX4" fmla="*/ 274881 w 934161"/>
                    <a:gd name="connsiteY4" fmla="*/ 0 h 617079"/>
                    <a:gd name="connsiteX5" fmla="*/ 477341 w 934161"/>
                    <a:gd name="connsiteY5" fmla="*/ 243874 h 617079"/>
                    <a:gd name="connsiteX6" fmla="*/ 787773 w 934161"/>
                    <a:gd name="connsiteY6" fmla="*/ 162633 h 617079"/>
                    <a:gd name="connsiteX7" fmla="*/ 931229 w 934161"/>
                    <a:gd name="connsiteY7" fmla="*/ 403906 h 617079"/>
                    <a:gd name="connsiteX0" fmla="*/ 182319 w 933800"/>
                    <a:gd name="connsiteY0" fmla="*/ 476834 h 617079"/>
                    <a:gd name="connsiteX1" fmla="*/ 423541 w 933800"/>
                    <a:gd name="connsiteY1" fmla="*/ 339394 h 617079"/>
                    <a:gd name="connsiteX2" fmla="*/ 516103 w 933800"/>
                    <a:gd name="connsiteY2" fmla="*/ 617079 h 617079"/>
                    <a:gd name="connsiteX3" fmla="*/ 0 w 933800"/>
                    <a:gd name="connsiteY3" fmla="*/ 448785 h 617079"/>
                    <a:gd name="connsiteX4" fmla="*/ 274881 w 933800"/>
                    <a:gd name="connsiteY4" fmla="*/ 0 h 617079"/>
                    <a:gd name="connsiteX5" fmla="*/ 477341 w 933800"/>
                    <a:gd name="connsiteY5" fmla="*/ 243874 h 617079"/>
                    <a:gd name="connsiteX6" fmla="*/ 782265 w 933800"/>
                    <a:gd name="connsiteY6" fmla="*/ 143353 h 617079"/>
                    <a:gd name="connsiteX7" fmla="*/ 931229 w 933800"/>
                    <a:gd name="connsiteY7" fmla="*/ 403906 h 617079"/>
                    <a:gd name="connsiteX0" fmla="*/ 182319 w 933800"/>
                    <a:gd name="connsiteY0" fmla="*/ 476834 h 617079"/>
                    <a:gd name="connsiteX1" fmla="*/ 423541 w 933800"/>
                    <a:gd name="connsiteY1" fmla="*/ 339394 h 617079"/>
                    <a:gd name="connsiteX2" fmla="*/ 516103 w 933800"/>
                    <a:gd name="connsiteY2" fmla="*/ 617079 h 617079"/>
                    <a:gd name="connsiteX3" fmla="*/ 0 w 933800"/>
                    <a:gd name="connsiteY3" fmla="*/ 448785 h 617079"/>
                    <a:gd name="connsiteX4" fmla="*/ 274881 w 933800"/>
                    <a:gd name="connsiteY4" fmla="*/ 0 h 617079"/>
                    <a:gd name="connsiteX5" fmla="*/ 477341 w 933800"/>
                    <a:gd name="connsiteY5" fmla="*/ 243874 h 617079"/>
                    <a:gd name="connsiteX6" fmla="*/ 782265 w 933800"/>
                    <a:gd name="connsiteY6" fmla="*/ 143353 h 617079"/>
                    <a:gd name="connsiteX7" fmla="*/ 931229 w 933800"/>
                    <a:gd name="connsiteY7" fmla="*/ 403906 h 617079"/>
                    <a:gd name="connsiteX0" fmla="*/ 182319 w 935016"/>
                    <a:gd name="connsiteY0" fmla="*/ 476834 h 617079"/>
                    <a:gd name="connsiteX1" fmla="*/ 423541 w 935016"/>
                    <a:gd name="connsiteY1" fmla="*/ 339394 h 617079"/>
                    <a:gd name="connsiteX2" fmla="*/ 516103 w 935016"/>
                    <a:gd name="connsiteY2" fmla="*/ 617079 h 617079"/>
                    <a:gd name="connsiteX3" fmla="*/ 0 w 935016"/>
                    <a:gd name="connsiteY3" fmla="*/ 448785 h 617079"/>
                    <a:gd name="connsiteX4" fmla="*/ 274881 w 935016"/>
                    <a:gd name="connsiteY4" fmla="*/ 0 h 617079"/>
                    <a:gd name="connsiteX5" fmla="*/ 477341 w 935016"/>
                    <a:gd name="connsiteY5" fmla="*/ 243874 h 617079"/>
                    <a:gd name="connsiteX6" fmla="*/ 782265 w 935016"/>
                    <a:gd name="connsiteY6" fmla="*/ 143353 h 617079"/>
                    <a:gd name="connsiteX7" fmla="*/ 931229 w 935016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77341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8537 h 618782"/>
                    <a:gd name="connsiteX1" fmla="*/ 423541 w 932773"/>
                    <a:gd name="connsiteY1" fmla="*/ 341097 h 618782"/>
                    <a:gd name="connsiteX2" fmla="*/ 516103 w 932773"/>
                    <a:gd name="connsiteY2" fmla="*/ 618782 h 618782"/>
                    <a:gd name="connsiteX3" fmla="*/ 0 w 932773"/>
                    <a:gd name="connsiteY3" fmla="*/ 450488 h 618782"/>
                    <a:gd name="connsiteX4" fmla="*/ 239076 w 932773"/>
                    <a:gd name="connsiteY4" fmla="*/ 1703 h 618782"/>
                    <a:gd name="connsiteX5" fmla="*/ 491112 w 932773"/>
                    <a:gd name="connsiteY5" fmla="*/ 245577 h 618782"/>
                    <a:gd name="connsiteX6" fmla="*/ 782265 w 932773"/>
                    <a:gd name="connsiteY6" fmla="*/ 145056 h 618782"/>
                    <a:gd name="connsiteX7" fmla="*/ 931229 w 932773"/>
                    <a:gd name="connsiteY7" fmla="*/ 405609 h 618782"/>
                    <a:gd name="connsiteX0" fmla="*/ 182319 w 932773"/>
                    <a:gd name="connsiteY0" fmla="*/ 478537 h 618782"/>
                    <a:gd name="connsiteX1" fmla="*/ 423541 w 932773"/>
                    <a:gd name="connsiteY1" fmla="*/ 341097 h 618782"/>
                    <a:gd name="connsiteX2" fmla="*/ 516103 w 932773"/>
                    <a:gd name="connsiteY2" fmla="*/ 618782 h 618782"/>
                    <a:gd name="connsiteX3" fmla="*/ 0 w 932773"/>
                    <a:gd name="connsiteY3" fmla="*/ 450488 h 618782"/>
                    <a:gd name="connsiteX4" fmla="*/ 239076 w 932773"/>
                    <a:gd name="connsiteY4" fmla="*/ 1703 h 618782"/>
                    <a:gd name="connsiteX5" fmla="*/ 491112 w 932773"/>
                    <a:gd name="connsiteY5" fmla="*/ 245577 h 618782"/>
                    <a:gd name="connsiteX6" fmla="*/ 782265 w 932773"/>
                    <a:gd name="connsiteY6" fmla="*/ 145056 h 618782"/>
                    <a:gd name="connsiteX7" fmla="*/ 931229 w 932773"/>
                    <a:gd name="connsiteY7" fmla="*/ 405609 h 618782"/>
                    <a:gd name="connsiteX0" fmla="*/ 160286 w 910740"/>
                    <a:gd name="connsiteY0" fmla="*/ 478537 h 618782"/>
                    <a:gd name="connsiteX1" fmla="*/ 401508 w 910740"/>
                    <a:gd name="connsiteY1" fmla="*/ 341097 h 618782"/>
                    <a:gd name="connsiteX2" fmla="*/ 494070 w 910740"/>
                    <a:gd name="connsiteY2" fmla="*/ 618782 h 618782"/>
                    <a:gd name="connsiteX3" fmla="*/ 0 w 910740"/>
                    <a:gd name="connsiteY3" fmla="*/ 450488 h 618782"/>
                    <a:gd name="connsiteX4" fmla="*/ 217043 w 910740"/>
                    <a:gd name="connsiteY4" fmla="*/ 1703 h 618782"/>
                    <a:gd name="connsiteX5" fmla="*/ 469079 w 910740"/>
                    <a:gd name="connsiteY5" fmla="*/ 245577 h 618782"/>
                    <a:gd name="connsiteX6" fmla="*/ 760232 w 910740"/>
                    <a:gd name="connsiteY6" fmla="*/ 145056 h 618782"/>
                    <a:gd name="connsiteX7" fmla="*/ 909196 w 910740"/>
                    <a:gd name="connsiteY7" fmla="*/ 405609 h 618782"/>
                    <a:gd name="connsiteX0" fmla="*/ 205095 w 955549"/>
                    <a:gd name="connsiteY0" fmla="*/ 478537 h 618782"/>
                    <a:gd name="connsiteX1" fmla="*/ 446317 w 955549"/>
                    <a:gd name="connsiteY1" fmla="*/ 341097 h 618782"/>
                    <a:gd name="connsiteX2" fmla="*/ 538879 w 955549"/>
                    <a:gd name="connsiteY2" fmla="*/ 618782 h 618782"/>
                    <a:gd name="connsiteX3" fmla="*/ 44809 w 955549"/>
                    <a:gd name="connsiteY3" fmla="*/ 450488 h 618782"/>
                    <a:gd name="connsiteX4" fmla="*/ 261852 w 955549"/>
                    <a:gd name="connsiteY4" fmla="*/ 1703 h 618782"/>
                    <a:gd name="connsiteX5" fmla="*/ 513888 w 955549"/>
                    <a:gd name="connsiteY5" fmla="*/ 245577 h 618782"/>
                    <a:gd name="connsiteX6" fmla="*/ 805041 w 955549"/>
                    <a:gd name="connsiteY6" fmla="*/ 145056 h 618782"/>
                    <a:gd name="connsiteX7" fmla="*/ 954005 w 955549"/>
                    <a:gd name="connsiteY7" fmla="*/ 405609 h 618782"/>
                    <a:gd name="connsiteX0" fmla="*/ 205095 w 955549"/>
                    <a:gd name="connsiteY0" fmla="*/ 478537 h 618782"/>
                    <a:gd name="connsiteX1" fmla="*/ 446317 w 955549"/>
                    <a:gd name="connsiteY1" fmla="*/ 341097 h 618782"/>
                    <a:gd name="connsiteX2" fmla="*/ 538879 w 955549"/>
                    <a:gd name="connsiteY2" fmla="*/ 618782 h 618782"/>
                    <a:gd name="connsiteX3" fmla="*/ 44809 w 955549"/>
                    <a:gd name="connsiteY3" fmla="*/ 450488 h 618782"/>
                    <a:gd name="connsiteX4" fmla="*/ 261852 w 955549"/>
                    <a:gd name="connsiteY4" fmla="*/ 1703 h 618782"/>
                    <a:gd name="connsiteX5" fmla="*/ 513888 w 955549"/>
                    <a:gd name="connsiteY5" fmla="*/ 245577 h 618782"/>
                    <a:gd name="connsiteX6" fmla="*/ 805041 w 955549"/>
                    <a:gd name="connsiteY6" fmla="*/ 145056 h 618782"/>
                    <a:gd name="connsiteX7" fmla="*/ 954005 w 955549"/>
                    <a:gd name="connsiteY7" fmla="*/ 405609 h 618782"/>
                    <a:gd name="connsiteX0" fmla="*/ 205095 w 955549"/>
                    <a:gd name="connsiteY0" fmla="*/ 478537 h 607765"/>
                    <a:gd name="connsiteX1" fmla="*/ 446317 w 955549"/>
                    <a:gd name="connsiteY1" fmla="*/ 341097 h 607765"/>
                    <a:gd name="connsiteX2" fmla="*/ 527862 w 955549"/>
                    <a:gd name="connsiteY2" fmla="*/ 607765 h 607765"/>
                    <a:gd name="connsiteX3" fmla="*/ 44809 w 955549"/>
                    <a:gd name="connsiteY3" fmla="*/ 450488 h 607765"/>
                    <a:gd name="connsiteX4" fmla="*/ 261852 w 955549"/>
                    <a:gd name="connsiteY4" fmla="*/ 1703 h 607765"/>
                    <a:gd name="connsiteX5" fmla="*/ 513888 w 955549"/>
                    <a:gd name="connsiteY5" fmla="*/ 245577 h 607765"/>
                    <a:gd name="connsiteX6" fmla="*/ 805041 w 955549"/>
                    <a:gd name="connsiteY6" fmla="*/ 145056 h 607765"/>
                    <a:gd name="connsiteX7" fmla="*/ 954005 w 955549"/>
                    <a:gd name="connsiteY7" fmla="*/ 405609 h 607765"/>
                    <a:gd name="connsiteX0" fmla="*/ 205095 w 955549"/>
                    <a:gd name="connsiteY0" fmla="*/ 478537 h 664635"/>
                    <a:gd name="connsiteX1" fmla="*/ 446317 w 955549"/>
                    <a:gd name="connsiteY1" fmla="*/ 34109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46317 w 955549"/>
                    <a:gd name="connsiteY1" fmla="*/ 34109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6793"/>
                    <a:gd name="connsiteX1" fmla="*/ 396740 w 955549"/>
                    <a:gd name="connsiteY1" fmla="*/ 327327 h 666793"/>
                    <a:gd name="connsiteX2" fmla="*/ 478286 w 955549"/>
                    <a:gd name="connsiteY2" fmla="*/ 610520 h 666793"/>
                    <a:gd name="connsiteX3" fmla="*/ 44809 w 955549"/>
                    <a:gd name="connsiteY3" fmla="*/ 450488 h 666793"/>
                    <a:gd name="connsiteX4" fmla="*/ 261852 w 955549"/>
                    <a:gd name="connsiteY4" fmla="*/ 1703 h 666793"/>
                    <a:gd name="connsiteX5" fmla="*/ 513888 w 955549"/>
                    <a:gd name="connsiteY5" fmla="*/ 245577 h 666793"/>
                    <a:gd name="connsiteX6" fmla="*/ 805041 w 955549"/>
                    <a:gd name="connsiteY6" fmla="*/ 145056 h 666793"/>
                    <a:gd name="connsiteX7" fmla="*/ 954005 w 955549"/>
                    <a:gd name="connsiteY7" fmla="*/ 405609 h 666793"/>
                    <a:gd name="connsiteX0" fmla="*/ 221620 w 955549"/>
                    <a:gd name="connsiteY0" fmla="*/ 500570 h 666793"/>
                    <a:gd name="connsiteX1" fmla="*/ 396740 w 955549"/>
                    <a:gd name="connsiteY1" fmla="*/ 327327 h 666793"/>
                    <a:gd name="connsiteX2" fmla="*/ 478286 w 955549"/>
                    <a:gd name="connsiteY2" fmla="*/ 610520 h 666793"/>
                    <a:gd name="connsiteX3" fmla="*/ 44809 w 955549"/>
                    <a:gd name="connsiteY3" fmla="*/ 450488 h 666793"/>
                    <a:gd name="connsiteX4" fmla="*/ 261852 w 955549"/>
                    <a:gd name="connsiteY4" fmla="*/ 1703 h 666793"/>
                    <a:gd name="connsiteX5" fmla="*/ 513888 w 955549"/>
                    <a:gd name="connsiteY5" fmla="*/ 245577 h 666793"/>
                    <a:gd name="connsiteX6" fmla="*/ 805041 w 955549"/>
                    <a:gd name="connsiteY6" fmla="*/ 145056 h 666793"/>
                    <a:gd name="connsiteX7" fmla="*/ 954005 w 955549"/>
                    <a:gd name="connsiteY7" fmla="*/ 405609 h 666793"/>
                    <a:gd name="connsiteX0" fmla="*/ 228696 w 962625"/>
                    <a:gd name="connsiteY0" fmla="*/ 500570 h 673975"/>
                    <a:gd name="connsiteX1" fmla="*/ 403816 w 962625"/>
                    <a:gd name="connsiteY1" fmla="*/ 327327 h 673975"/>
                    <a:gd name="connsiteX2" fmla="*/ 485362 w 962625"/>
                    <a:gd name="connsiteY2" fmla="*/ 610520 h 673975"/>
                    <a:gd name="connsiteX3" fmla="*/ 43623 w 962625"/>
                    <a:gd name="connsiteY3" fmla="*/ 480784 h 673975"/>
                    <a:gd name="connsiteX4" fmla="*/ 268928 w 962625"/>
                    <a:gd name="connsiteY4" fmla="*/ 1703 h 673975"/>
                    <a:gd name="connsiteX5" fmla="*/ 520964 w 962625"/>
                    <a:gd name="connsiteY5" fmla="*/ 245577 h 673975"/>
                    <a:gd name="connsiteX6" fmla="*/ 812117 w 962625"/>
                    <a:gd name="connsiteY6" fmla="*/ 145056 h 673975"/>
                    <a:gd name="connsiteX7" fmla="*/ 961081 w 962625"/>
                    <a:gd name="connsiteY7" fmla="*/ 405609 h 673975"/>
                    <a:gd name="connsiteX0" fmla="*/ 238218 w 972147"/>
                    <a:gd name="connsiteY0" fmla="*/ 500570 h 681004"/>
                    <a:gd name="connsiteX1" fmla="*/ 413338 w 972147"/>
                    <a:gd name="connsiteY1" fmla="*/ 327327 h 681004"/>
                    <a:gd name="connsiteX2" fmla="*/ 494884 w 972147"/>
                    <a:gd name="connsiteY2" fmla="*/ 610520 h 681004"/>
                    <a:gd name="connsiteX3" fmla="*/ 42128 w 972147"/>
                    <a:gd name="connsiteY3" fmla="*/ 505572 h 681004"/>
                    <a:gd name="connsiteX4" fmla="*/ 278450 w 972147"/>
                    <a:gd name="connsiteY4" fmla="*/ 1703 h 681004"/>
                    <a:gd name="connsiteX5" fmla="*/ 530486 w 972147"/>
                    <a:gd name="connsiteY5" fmla="*/ 245577 h 681004"/>
                    <a:gd name="connsiteX6" fmla="*/ 821639 w 972147"/>
                    <a:gd name="connsiteY6" fmla="*/ 145056 h 681004"/>
                    <a:gd name="connsiteX7" fmla="*/ 970603 w 972147"/>
                    <a:gd name="connsiteY7" fmla="*/ 405609 h 681004"/>
                    <a:gd name="connsiteX0" fmla="*/ 238218 w 972147"/>
                    <a:gd name="connsiteY0" fmla="*/ 500570 h 684851"/>
                    <a:gd name="connsiteX1" fmla="*/ 413338 w 972147"/>
                    <a:gd name="connsiteY1" fmla="*/ 327327 h 684851"/>
                    <a:gd name="connsiteX2" fmla="*/ 483867 w 972147"/>
                    <a:gd name="connsiteY2" fmla="*/ 616028 h 684851"/>
                    <a:gd name="connsiteX3" fmla="*/ 42128 w 972147"/>
                    <a:gd name="connsiteY3" fmla="*/ 505572 h 684851"/>
                    <a:gd name="connsiteX4" fmla="*/ 278450 w 972147"/>
                    <a:gd name="connsiteY4" fmla="*/ 1703 h 684851"/>
                    <a:gd name="connsiteX5" fmla="*/ 530486 w 972147"/>
                    <a:gd name="connsiteY5" fmla="*/ 245577 h 684851"/>
                    <a:gd name="connsiteX6" fmla="*/ 821639 w 972147"/>
                    <a:gd name="connsiteY6" fmla="*/ 145056 h 684851"/>
                    <a:gd name="connsiteX7" fmla="*/ 970603 w 972147"/>
                    <a:gd name="connsiteY7" fmla="*/ 405609 h 684851"/>
                    <a:gd name="connsiteX0" fmla="*/ 238218 w 972147"/>
                    <a:gd name="connsiteY0" fmla="*/ 500570 h 678763"/>
                    <a:gd name="connsiteX1" fmla="*/ 413338 w 972147"/>
                    <a:gd name="connsiteY1" fmla="*/ 327327 h 678763"/>
                    <a:gd name="connsiteX2" fmla="*/ 483867 w 972147"/>
                    <a:gd name="connsiteY2" fmla="*/ 616028 h 678763"/>
                    <a:gd name="connsiteX3" fmla="*/ 42128 w 972147"/>
                    <a:gd name="connsiteY3" fmla="*/ 505572 h 678763"/>
                    <a:gd name="connsiteX4" fmla="*/ 278450 w 972147"/>
                    <a:gd name="connsiteY4" fmla="*/ 1703 h 678763"/>
                    <a:gd name="connsiteX5" fmla="*/ 530486 w 972147"/>
                    <a:gd name="connsiteY5" fmla="*/ 245577 h 678763"/>
                    <a:gd name="connsiteX6" fmla="*/ 821639 w 972147"/>
                    <a:gd name="connsiteY6" fmla="*/ 145056 h 678763"/>
                    <a:gd name="connsiteX7" fmla="*/ 970603 w 972147"/>
                    <a:gd name="connsiteY7" fmla="*/ 405609 h 678763"/>
                    <a:gd name="connsiteX0" fmla="*/ 238218 w 972147"/>
                    <a:gd name="connsiteY0" fmla="*/ 501130 h 679323"/>
                    <a:gd name="connsiteX1" fmla="*/ 413338 w 972147"/>
                    <a:gd name="connsiteY1" fmla="*/ 327887 h 679323"/>
                    <a:gd name="connsiteX2" fmla="*/ 483867 w 972147"/>
                    <a:gd name="connsiteY2" fmla="*/ 616588 h 679323"/>
                    <a:gd name="connsiteX3" fmla="*/ 42128 w 972147"/>
                    <a:gd name="connsiteY3" fmla="*/ 506132 h 679323"/>
                    <a:gd name="connsiteX4" fmla="*/ 278450 w 972147"/>
                    <a:gd name="connsiteY4" fmla="*/ 2263 h 679323"/>
                    <a:gd name="connsiteX5" fmla="*/ 535994 w 972147"/>
                    <a:gd name="connsiteY5" fmla="*/ 210332 h 679323"/>
                    <a:gd name="connsiteX6" fmla="*/ 821639 w 972147"/>
                    <a:gd name="connsiteY6" fmla="*/ 145616 h 679323"/>
                    <a:gd name="connsiteX7" fmla="*/ 970603 w 972147"/>
                    <a:gd name="connsiteY7" fmla="*/ 406169 h 679323"/>
                    <a:gd name="connsiteX0" fmla="*/ 238218 w 972147"/>
                    <a:gd name="connsiteY0" fmla="*/ 501130 h 679323"/>
                    <a:gd name="connsiteX1" fmla="*/ 413338 w 972147"/>
                    <a:gd name="connsiteY1" fmla="*/ 327887 h 679323"/>
                    <a:gd name="connsiteX2" fmla="*/ 483867 w 972147"/>
                    <a:gd name="connsiteY2" fmla="*/ 616588 h 679323"/>
                    <a:gd name="connsiteX3" fmla="*/ 42128 w 972147"/>
                    <a:gd name="connsiteY3" fmla="*/ 506132 h 679323"/>
                    <a:gd name="connsiteX4" fmla="*/ 278450 w 972147"/>
                    <a:gd name="connsiteY4" fmla="*/ 2263 h 679323"/>
                    <a:gd name="connsiteX5" fmla="*/ 535994 w 972147"/>
                    <a:gd name="connsiteY5" fmla="*/ 210332 h 679323"/>
                    <a:gd name="connsiteX6" fmla="*/ 821639 w 972147"/>
                    <a:gd name="connsiteY6" fmla="*/ 145616 h 679323"/>
                    <a:gd name="connsiteX7" fmla="*/ 970603 w 972147"/>
                    <a:gd name="connsiteY7" fmla="*/ 406169 h 679323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2590 h 680783"/>
                    <a:gd name="connsiteX1" fmla="*/ 413338 w 972147"/>
                    <a:gd name="connsiteY1" fmla="*/ 329347 h 680783"/>
                    <a:gd name="connsiteX2" fmla="*/ 483867 w 972147"/>
                    <a:gd name="connsiteY2" fmla="*/ 618048 h 680783"/>
                    <a:gd name="connsiteX3" fmla="*/ 42128 w 972147"/>
                    <a:gd name="connsiteY3" fmla="*/ 507592 h 680783"/>
                    <a:gd name="connsiteX4" fmla="*/ 278450 w 972147"/>
                    <a:gd name="connsiteY4" fmla="*/ 3723 h 680783"/>
                    <a:gd name="connsiteX5" fmla="*/ 535994 w 972147"/>
                    <a:gd name="connsiteY5" fmla="*/ 211792 h 680783"/>
                    <a:gd name="connsiteX6" fmla="*/ 821639 w 972147"/>
                    <a:gd name="connsiteY6" fmla="*/ 147076 h 680783"/>
                    <a:gd name="connsiteX7" fmla="*/ 970603 w 972147"/>
                    <a:gd name="connsiteY7" fmla="*/ 407629 h 680783"/>
                    <a:gd name="connsiteX0" fmla="*/ 238218 w 972381"/>
                    <a:gd name="connsiteY0" fmla="*/ 502590 h 680783"/>
                    <a:gd name="connsiteX1" fmla="*/ 413338 w 972381"/>
                    <a:gd name="connsiteY1" fmla="*/ 329347 h 680783"/>
                    <a:gd name="connsiteX2" fmla="*/ 483867 w 972381"/>
                    <a:gd name="connsiteY2" fmla="*/ 618048 h 680783"/>
                    <a:gd name="connsiteX3" fmla="*/ 42128 w 972381"/>
                    <a:gd name="connsiteY3" fmla="*/ 507592 h 680783"/>
                    <a:gd name="connsiteX4" fmla="*/ 278450 w 972381"/>
                    <a:gd name="connsiteY4" fmla="*/ 3723 h 680783"/>
                    <a:gd name="connsiteX5" fmla="*/ 535994 w 972381"/>
                    <a:gd name="connsiteY5" fmla="*/ 211792 h 680783"/>
                    <a:gd name="connsiteX6" fmla="*/ 829902 w 972381"/>
                    <a:gd name="connsiteY6" fmla="*/ 119534 h 680783"/>
                    <a:gd name="connsiteX7" fmla="*/ 970603 w 972381"/>
                    <a:gd name="connsiteY7" fmla="*/ 407629 h 680783"/>
                    <a:gd name="connsiteX0" fmla="*/ 238218 w 972381"/>
                    <a:gd name="connsiteY0" fmla="*/ 502590 h 680783"/>
                    <a:gd name="connsiteX1" fmla="*/ 413338 w 972381"/>
                    <a:gd name="connsiteY1" fmla="*/ 329347 h 680783"/>
                    <a:gd name="connsiteX2" fmla="*/ 483867 w 972381"/>
                    <a:gd name="connsiteY2" fmla="*/ 618048 h 680783"/>
                    <a:gd name="connsiteX3" fmla="*/ 42128 w 972381"/>
                    <a:gd name="connsiteY3" fmla="*/ 507592 h 680783"/>
                    <a:gd name="connsiteX4" fmla="*/ 278450 w 972381"/>
                    <a:gd name="connsiteY4" fmla="*/ 3723 h 680783"/>
                    <a:gd name="connsiteX5" fmla="*/ 535994 w 972381"/>
                    <a:gd name="connsiteY5" fmla="*/ 211792 h 680783"/>
                    <a:gd name="connsiteX6" fmla="*/ 829902 w 972381"/>
                    <a:gd name="connsiteY6" fmla="*/ 119534 h 680783"/>
                    <a:gd name="connsiteX7" fmla="*/ 970603 w 972381"/>
                    <a:gd name="connsiteY7" fmla="*/ 407629 h 680783"/>
                    <a:gd name="connsiteX0" fmla="*/ 238218 w 973905"/>
                    <a:gd name="connsiteY0" fmla="*/ 502590 h 680783"/>
                    <a:gd name="connsiteX1" fmla="*/ 413338 w 973905"/>
                    <a:gd name="connsiteY1" fmla="*/ 329347 h 680783"/>
                    <a:gd name="connsiteX2" fmla="*/ 483867 w 973905"/>
                    <a:gd name="connsiteY2" fmla="*/ 618048 h 680783"/>
                    <a:gd name="connsiteX3" fmla="*/ 42128 w 973905"/>
                    <a:gd name="connsiteY3" fmla="*/ 507592 h 680783"/>
                    <a:gd name="connsiteX4" fmla="*/ 278450 w 973905"/>
                    <a:gd name="connsiteY4" fmla="*/ 3723 h 680783"/>
                    <a:gd name="connsiteX5" fmla="*/ 535994 w 973905"/>
                    <a:gd name="connsiteY5" fmla="*/ 211792 h 680783"/>
                    <a:gd name="connsiteX6" fmla="*/ 857444 w 973905"/>
                    <a:gd name="connsiteY6" fmla="*/ 144322 h 680783"/>
                    <a:gd name="connsiteX7" fmla="*/ 970603 w 973905"/>
                    <a:gd name="connsiteY7" fmla="*/ 407629 h 680783"/>
                    <a:gd name="connsiteX0" fmla="*/ 238218 w 973905"/>
                    <a:gd name="connsiteY0" fmla="*/ 502590 h 680783"/>
                    <a:gd name="connsiteX1" fmla="*/ 413338 w 973905"/>
                    <a:gd name="connsiteY1" fmla="*/ 329347 h 680783"/>
                    <a:gd name="connsiteX2" fmla="*/ 483867 w 973905"/>
                    <a:gd name="connsiteY2" fmla="*/ 618048 h 680783"/>
                    <a:gd name="connsiteX3" fmla="*/ 42128 w 973905"/>
                    <a:gd name="connsiteY3" fmla="*/ 507592 h 680783"/>
                    <a:gd name="connsiteX4" fmla="*/ 278450 w 973905"/>
                    <a:gd name="connsiteY4" fmla="*/ 3723 h 680783"/>
                    <a:gd name="connsiteX5" fmla="*/ 535994 w 973905"/>
                    <a:gd name="connsiteY5" fmla="*/ 211792 h 680783"/>
                    <a:gd name="connsiteX6" fmla="*/ 857444 w 973905"/>
                    <a:gd name="connsiteY6" fmla="*/ 144322 h 680783"/>
                    <a:gd name="connsiteX7" fmla="*/ 970603 w 973905"/>
                    <a:gd name="connsiteY7" fmla="*/ 407629 h 680783"/>
                    <a:gd name="connsiteX0" fmla="*/ 238218 w 975028"/>
                    <a:gd name="connsiteY0" fmla="*/ 502590 h 680783"/>
                    <a:gd name="connsiteX1" fmla="*/ 413338 w 975028"/>
                    <a:gd name="connsiteY1" fmla="*/ 329347 h 680783"/>
                    <a:gd name="connsiteX2" fmla="*/ 483867 w 975028"/>
                    <a:gd name="connsiteY2" fmla="*/ 618048 h 680783"/>
                    <a:gd name="connsiteX3" fmla="*/ 42128 w 975028"/>
                    <a:gd name="connsiteY3" fmla="*/ 507592 h 680783"/>
                    <a:gd name="connsiteX4" fmla="*/ 278450 w 975028"/>
                    <a:gd name="connsiteY4" fmla="*/ 3723 h 680783"/>
                    <a:gd name="connsiteX5" fmla="*/ 535994 w 975028"/>
                    <a:gd name="connsiteY5" fmla="*/ 211792 h 680783"/>
                    <a:gd name="connsiteX6" fmla="*/ 857444 w 975028"/>
                    <a:gd name="connsiteY6" fmla="*/ 144322 h 680783"/>
                    <a:gd name="connsiteX7" fmla="*/ 970603 w 975028"/>
                    <a:gd name="connsiteY7" fmla="*/ 407629 h 680783"/>
                    <a:gd name="connsiteX0" fmla="*/ 238218 w 975028"/>
                    <a:gd name="connsiteY0" fmla="*/ 502590 h 680783"/>
                    <a:gd name="connsiteX1" fmla="*/ 413338 w 975028"/>
                    <a:gd name="connsiteY1" fmla="*/ 329347 h 680783"/>
                    <a:gd name="connsiteX2" fmla="*/ 483867 w 975028"/>
                    <a:gd name="connsiteY2" fmla="*/ 618048 h 680783"/>
                    <a:gd name="connsiteX3" fmla="*/ 42128 w 975028"/>
                    <a:gd name="connsiteY3" fmla="*/ 507592 h 680783"/>
                    <a:gd name="connsiteX4" fmla="*/ 278450 w 975028"/>
                    <a:gd name="connsiteY4" fmla="*/ 3723 h 680783"/>
                    <a:gd name="connsiteX5" fmla="*/ 535994 w 975028"/>
                    <a:gd name="connsiteY5" fmla="*/ 211792 h 680783"/>
                    <a:gd name="connsiteX6" fmla="*/ 857444 w 975028"/>
                    <a:gd name="connsiteY6" fmla="*/ 144322 h 680783"/>
                    <a:gd name="connsiteX7" fmla="*/ 970603 w 975028"/>
                    <a:gd name="connsiteY7" fmla="*/ 407629 h 680783"/>
                    <a:gd name="connsiteX0" fmla="*/ 238218 w 975375"/>
                    <a:gd name="connsiteY0" fmla="*/ 502590 h 680783"/>
                    <a:gd name="connsiteX1" fmla="*/ 413338 w 975375"/>
                    <a:gd name="connsiteY1" fmla="*/ 329347 h 680783"/>
                    <a:gd name="connsiteX2" fmla="*/ 483867 w 975375"/>
                    <a:gd name="connsiteY2" fmla="*/ 618048 h 680783"/>
                    <a:gd name="connsiteX3" fmla="*/ 42128 w 975375"/>
                    <a:gd name="connsiteY3" fmla="*/ 507592 h 680783"/>
                    <a:gd name="connsiteX4" fmla="*/ 278450 w 975375"/>
                    <a:gd name="connsiteY4" fmla="*/ 3723 h 680783"/>
                    <a:gd name="connsiteX5" fmla="*/ 535994 w 975375"/>
                    <a:gd name="connsiteY5" fmla="*/ 211792 h 680783"/>
                    <a:gd name="connsiteX6" fmla="*/ 857444 w 975375"/>
                    <a:gd name="connsiteY6" fmla="*/ 144322 h 680783"/>
                    <a:gd name="connsiteX7" fmla="*/ 970603 w 975375"/>
                    <a:gd name="connsiteY7" fmla="*/ 407629 h 680783"/>
                    <a:gd name="connsiteX0" fmla="*/ 238218 w 975375"/>
                    <a:gd name="connsiteY0" fmla="*/ 502590 h 680783"/>
                    <a:gd name="connsiteX1" fmla="*/ 413338 w 975375"/>
                    <a:gd name="connsiteY1" fmla="*/ 329347 h 680783"/>
                    <a:gd name="connsiteX2" fmla="*/ 483867 w 975375"/>
                    <a:gd name="connsiteY2" fmla="*/ 618048 h 680783"/>
                    <a:gd name="connsiteX3" fmla="*/ 42128 w 975375"/>
                    <a:gd name="connsiteY3" fmla="*/ 507592 h 680783"/>
                    <a:gd name="connsiteX4" fmla="*/ 278450 w 975375"/>
                    <a:gd name="connsiteY4" fmla="*/ 3723 h 680783"/>
                    <a:gd name="connsiteX5" fmla="*/ 535994 w 975375"/>
                    <a:gd name="connsiteY5" fmla="*/ 211792 h 680783"/>
                    <a:gd name="connsiteX6" fmla="*/ 857444 w 975375"/>
                    <a:gd name="connsiteY6" fmla="*/ 144322 h 680783"/>
                    <a:gd name="connsiteX7" fmla="*/ 970603 w 975375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35994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35994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58028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3717 h 681910"/>
                    <a:gd name="connsiteX1" fmla="*/ 413338 w 973301"/>
                    <a:gd name="connsiteY1" fmla="*/ 330474 h 681910"/>
                    <a:gd name="connsiteX2" fmla="*/ 483867 w 973301"/>
                    <a:gd name="connsiteY2" fmla="*/ 619175 h 681910"/>
                    <a:gd name="connsiteX3" fmla="*/ 42128 w 973301"/>
                    <a:gd name="connsiteY3" fmla="*/ 508719 h 681910"/>
                    <a:gd name="connsiteX4" fmla="*/ 278450 w 973301"/>
                    <a:gd name="connsiteY4" fmla="*/ 4850 h 681910"/>
                    <a:gd name="connsiteX5" fmla="*/ 558028 w 973301"/>
                    <a:gd name="connsiteY5" fmla="*/ 212919 h 681910"/>
                    <a:gd name="connsiteX6" fmla="*/ 857444 w 973301"/>
                    <a:gd name="connsiteY6" fmla="*/ 145449 h 681910"/>
                    <a:gd name="connsiteX7" fmla="*/ 970603 w 973301"/>
                    <a:gd name="connsiteY7" fmla="*/ 408756 h 681910"/>
                    <a:gd name="connsiteX0" fmla="*/ 238218 w 973301"/>
                    <a:gd name="connsiteY0" fmla="*/ 503717 h 681910"/>
                    <a:gd name="connsiteX1" fmla="*/ 413338 w 973301"/>
                    <a:gd name="connsiteY1" fmla="*/ 330474 h 681910"/>
                    <a:gd name="connsiteX2" fmla="*/ 483867 w 973301"/>
                    <a:gd name="connsiteY2" fmla="*/ 619175 h 681910"/>
                    <a:gd name="connsiteX3" fmla="*/ 42128 w 973301"/>
                    <a:gd name="connsiteY3" fmla="*/ 508719 h 681910"/>
                    <a:gd name="connsiteX4" fmla="*/ 278450 w 973301"/>
                    <a:gd name="connsiteY4" fmla="*/ 4850 h 681910"/>
                    <a:gd name="connsiteX5" fmla="*/ 558028 w 973301"/>
                    <a:gd name="connsiteY5" fmla="*/ 212919 h 681910"/>
                    <a:gd name="connsiteX6" fmla="*/ 857444 w 973301"/>
                    <a:gd name="connsiteY6" fmla="*/ 145449 h 681910"/>
                    <a:gd name="connsiteX7" fmla="*/ 970603 w 973301"/>
                    <a:gd name="connsiteY7" fmla="*/ 408756 h 681910"/>
                    <a:gd name="connsiteX0" fmla="*/ 238218 w 973301"/>
                    <a:gd name="connsiteY0" fmla="*/ 506290 h 684483"/>
                    <a:gd name="connsiteX1" fmla="*/ 413338 w 973301"/>
                    <a:gd name="connsiteY1" fmla="*/ 333047 h 684483"/>
                    <a:gd name="connsiteX2" fmla="*/ 483867 w 973301"/>
                    <a:gd name="connsiteY2" fmla="*/ 621748 h 684483"/>
                    <a:gd name="connsiteX3" fmla="*/ 42128 w 973301"/>
                    <a:gd name="connsiteY3" fmla="*/ 511292 h 684483"/>
                    <a:gd name="connsiteX4" fmla="*/ 278450 w 973301"/>
                    <a:gd name="connsiteY4" fmla="*/ 7423 h 684483"/>
                    <a:gd name="connsiteX5" fmla="*/ 549765 w 973301"/>
                    <a:gd name="connsiteY5" fmla="*/ 190704 h 684483"/>
                    <a:gd name="connsiteX6" fmla="*/ 857444 w 973301"/>
                    <a:gd name="connsiteY6" fmla="*/ 148022 h 684483"/>
                    <a:gd name="connsiteX7" fmla="*/ 970603 w 973301"/>
                    <a:gd name="connsiteY7" fmla="*/ 411329 h 684483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1535 h 679728"/>
                    <a:gd name="connsiteX1" fmla="*/ 413338 w 973301"/>
                    <a:gd name="connsiteY1" fmla="*/ 328292 h 679728"/>
                    <a:gd name="connsiteX2" fmla="*/ 483867 w 973301"/>
                    <a:gd name="connsiteY2" fmla="*/ 616993 h 679728"/>
                    <a:gd name="connsiteX3" fmla="*/ 42128 w 973301"/>
                    <a:gd name="connsiteY3" fmla="*/ 506537 h 679728"/>
                    <a:gd name="connsiteX4" fmla="*/ 278450 w 973301"/>
                    <a:gd name="connsiteY4" fmla="*/ 2668 h 679728"/>
                    <a:gd name="connsiteX5" fmla="*/ 549765 w 973301"/>
                    <a:gd name="connsiteY5" fmla="*/ 185949 h 679728"/>
                    <a:gd name="connsiteX6" fmla="*/ 857444 w 973301"/>
                    <a:gd name="connsiteY6" fmla="*/ 143267 h 679728"/>
                    <a:gd name="connsiteX7" fmla="*/ 970603 w 973301"/>
                    <a:gd name="connsiteY7" fmla="*/ 406574 h 679728"/>
                    <a:gd name="connsiteX0" fmla="*/ 239713 w 974796"/>
                    <a:gd name="connsiteY0" fmla="*/ 509581 h 687774"/>
                    <a:gd name="connsiteX1" fmla="*/ 414833 w 974796"/>
                    <a:gd name="connsiteY1" fmla="*/ 336338 h 687774"/>
                    <a:gd name="connsiteX2" fmla="*/ 485362 w 974796"/>
                    <a:gd name="connsiteY2" fmla="*/ 625039 h 687774"/>
                    <a:gd name="connsiteX3" fmla="*/ 43623 w 974796"/>
                    <a:gd name="connsiteY3" fmla="*/ 514583 h 687774"/>
                    <a:gd name="connsiteX4" fmla="*/ 268928 w 974796"/>
                    <a:gd name="connsiteY4" fmla="*/ 2452 h 687774"/>
                    <a:gd name="connsiteX5" fmla="*/ 551260 w 974796"/>
                    <a:gd name="connsiteY5" fmla="*/ 193995 h 687774"/>
                    <a:gd name="connsiteX6" fmla="*/ 858939 w 974796"/>
                    <a:gd name="connsiteY6" fmla="*/ 151313 h 687774"/>
                    <a:gd name="connsiteX7" fmla="*/ 972098 w 974796"/>
                    <a:gd name="connsiteY7" fmla="*/ 414620 h 687774"/>
                    <a:gd name="connsiteX0" fmla="*/ 239713 w 974796"/>
                    <a:gd name="connsiteY0" fmla="*/ 508440 h 686633"/>
                    <a:gd name="connsiteX1" fmla="*/ 414833 w 974796"/>
                    <a:gd name="connsiteY1" fmla="*/ 335197 h 686633"/>
                    <a:gd name="connsiteX2" fmla="*/ 485362 w 974796"/>
                    <a:gd name="connsiteY2" fmla="*/ 623898 h 686633"/>
                    <a:gd name="connsiteX3" fmla="*/ 43623 w 974796"/>
                    <a:gd name="connsiteY3" fmla="*/ 513442 h 686633"/>
                    <a:gd name="connsiteX4" fmla="*/ 268928 w 974796"/>
                    <a:gd name="connsiteY4" fmla="*/ 1311 h 686633"/>
                    <a:gd name="connsiteX5" fmla="*/ 551260 w 974796"/>
                    <a:gd name="connsiteY5" fmla="*/ 192854 h 686633"/>
                    <a:gd name="connsiteX6" fmla="*/ 858939 w 974796"/>
                    <a:gd name="connsiteY6" fmla="*/ 150172 h 686633"/>
                    <a:gd name="connsiteX7" fmla="*/ 972098 w 974796"/>
                    <a:gd name="connsiteY7" fmla="*/ 413479 h 68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4796" h="686633">
                      <a:moveTo>
                        <a:pt x="239713" y="508440"/>
                      </a:moveTo>
                      <a:cubicBezTo>
                        <a:pt x="220051" y="400199"/>
                        <a:pt x="313311" y="308483"/>
                        <a:pt x="414833" y="335197"/>
                      </a:cubicBezTo>
                      <a:cubicBezTo>
                        <a:pt x="568709" y="355231"/>
                        <a:pt x="571103" y="526747"/>
                        <a:pt x="485362" y="623898"/>
                      </a:cubicBezTo>
                      <a:cubicBezTo>
                        <a:pt x="359231" y="741315"/>
                        <a:pt x="103653" y="687971"/>
                        <a:pt x="43623" y="513442"/>
                      </a:cubicBezTo>
                      <a:cubicBezTo>
                        <a:pt x="-86006" y="165544"/>
                        <a:pt x="98347" y="15949"/>
                        <a:pt x="268928" y="1311"/>
                      </a:cubicBezTo>
                      <a:cubicBezTo>
                        <a:pt x="423631" y="-11041"/>
                        <a:pt x="534267" y="64743"/>
                        <a:pt x="551260" y="192854"/>
                      </a:cubicBezTo>
                      <a:cubicBezTo>
                        <a:pt x="632704" y="84983"/>
                        <a:pt x="783005" y="98296"/>
                        <a:pt x="858939" y="150172"/>
                      </a:cubicBezTo>
                      <a:cubicBezTo>
                        <a:pt x="963678" y="201219"/>
                        <a:pt x="983037" y="310103"/>
                        <a:pt x="972098" y="413479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9" name="자유형: 도형 44">
                  <a:extLst>
                    <a:ext uri="{FF2B5EF4-FFF2-40B4-BE49-F238E27FC236}">
                      <a16:creationId xmlns:a16="http://schemas.microsoft.com/office/drawing/2014/main" id="{508DC5A7-2673-4808-B191-AD0CD155264B}"/>
                    </a:ext>
                  </a:extLst>
                </p:cNvPr>
                <p:cNvSpPr/>
                <p:nvPr/>
              </p:nvSpPr>
              <p:spPr>
                <a:xfrm>
                  <a:off x="6646452" y="3560646"/>
                  <a:ext cx="483425" cy="785841"/>
                </a:xfrm>
                <a:custGeom>
                  <a:avLst/>
                  <a:gdLst>
                    <a:gd name="connsiteX0" fmla="*/ 0 w 647934"/>
                    <a:gd name="connsiteY0" fmla="*/ 277685 h 1051840"/>
                    <a:gd name="connsiteX1" fmla="*/ 330979 w 647934"/>
                    <a:gd name="connsiteY1" fmla="*/ 0 h 1051840"/>
                    <a:gd name="connsiteX2" fmla="*/ 560982 w 647934"/>
                    <a:gd name="connsiteY2" fmla="*/ 171099 h 1051840"/>
                    <a:gd name="connsiteX3" fmla="*/ 468420 w 647934"/>
                    <a:gd name="connsiteY3" fmla="*/ 493663 h 1051840"/>
                    <a:gd name="connsiteX4" fmla="*/ 647934 w 647934"/>
                    <a:gd name="connsiteY4" fmla="*/ 793789 h 1051840"/>
                    <a:gd name="connsiteX5" fmla="*/ 468420 w 647934"/>
                    <a:gd name="connsiteY5" fmla="*/ 1051840 h 1051840"/>
                    <a:gd name="connsiteX0" fmla="*/ 0 w 647934"/>
                    <a:gd name="connsiteY0" fmla="*/ 277685 h 1051840"/>
                    <a:gd name="connsiteX1" fmla="*/ 330979 w 647934"/>
                    <a:gd name="connsiteY1" fmla="*/ 0 h 1051840"/>
                    <a:gd name="connsiteX2" fmla="*/ 560982 w 647934"/>
                    <a:gd name="connsiteY2" fmla="*/ 171099 h 1051840"/>
                    <a:gd name="connsiteX3" fmla="*/ 468420 w 647934"/>
                    <a:gd name="connsiteY3" fmla="*/ 493663 h 1051840"/>
                    <a:gd name="connsiteX4" fmla="*/ 647934 w 647934"/>
                    <a:gd name="connsiteY4" fmla="*/ 793789 h 1051840"/>
                    <a:gd name="connsiteX5" fmla="*/ 468420 w 647934"/>
                    <a:gd name="connsiteY5" fmla="*/ 1051840 h 1051840"/>
                    <a:gd name="connsiteX0" fmla="*/ 0 w 647937"/>
                    <a:gd name="connsiteY0" fmla="*/ 277685 h 1051840"/>
                    <a:gd name="connsiteX1" fmla="*/ 330979 w 647937"/>
                    <a:gd name="connsiteY1" fmla="*/ 0 h 1051840"/>
                    <a:gd name="connsiteX2" fmla="*/ 560982 w 647937"/>
                    <a:gd name="connsiteY2" fmla="*/ 171099 h 1051840"/>
                    <a:gd name="connsiteX3" fmla="*/ 468420 w 647937"/>
                    <a:gd name="connsiteY3" fmla="*/ 493663 h 1051840"/>
                    <a:gd name="connsiteX4" fmla="*/ 647934 w 647937"/>
                    <a:gd name="connsiteY4" fmla="*/ 793789 h 1051840"/>
                    <a:gd name="connsiteX5" fmla="*/ 468420 w 647937"/>
                    <a:gd name="connsiteY5" fmla="*/ 1051840 h 1051840"/>
                    <a:gd name="connsiteX0" fmla="*/ 0 w 647937"/>
                    <a:gd name="connsiteY0" fmla="*/ 277685 h 1051840"/>
                    <a:gd name="connsiteX1" fmla="*/ 330979 w 647937"/>
                    <a:gd name="connsiteY1" fmla="*/ 0 h 1051840"/>
                    <a:gd name="connsiteX2" fmla="*/ 560982 w 647937"/>
                    <a:gd name="connsiteY2" fmla="*/ 171099 h 1051840"/>
                    <a:gd name="connsiteX3" fmla="*/ 468420 w 647937"/>
                    <a:gd name="connsiteY3" fmla="*/ 493663 h 1051840"/>
                    <a:gd name="connsiteX4" fmla="*/ 647934 w 647937"/>
                    <a:gd name="connsiteY4" fmla="*/ 793789 h 1051840"/>
                    <a:gd name="connsiteX5" fmla="*/ 468420 w 647937"/>
                    <a:gd name="connsiteY5" fmla="*/ 1051840 h 1051840"/>
                    <a:gd name="connsiteX0" fmla="*/ 0 w 647937"/>
                    <a:gd name="connsiteY0" fmla="*/ 277685 h 1035314"/>
                    <a:gd name="connsiteX1" fmla="*/ 330979 w 647937"/>
                    <a:gd name="connsiteY1" fmla="*/ 0 h 1035314"/>
                    <a:gd name="connsiteX2" fmla="*/ 560982 w 647937"/>
                    <a:gd name="connsiteY2" fmla="*/ 171099 h 1035314"/>
                    <a:gd name="connsiteX3" fmla="*/ 468420 w 647937"/>
                    <a:gd name="connsiteY3" fmla="*/ 493663 h 1035314"/>
                    <a:gd name="connsiteX4" fmla="*/ 647934 w 647937"/>
                    <a:gd name="connsiteY4" fmla="*/ 793789 h 1035314"/>
                    <a:gd name="connsiteX5" fmla="*/ 465665 w 647937"/>
                    <a:gd name="connsiteY5" fmla="*/ 1035314 h 1035314"/>
                    <a:gd name="connsiteX0" fmla="*/ 0 w 642428"/>
                    <a:gd name="connsiteY0" fmla="*/ 277685 h 1035314"/>
                    <a:gd name="connsiteX1" fmla="*/ 330979 w 642428"/>
                    <a:gd name="connsiteY1" fmla="*/ 0 h 1035314"/>
                    <a:gd name="connsiteX2" fmla="*/ 560982 w 642428"/>
                    <a:gd name="connsiteY2" fmla="*/ 171099 h 1035314"/>
                    <a:gd name="connsiteX3" fmla="*/ 468420 w 642428"/>
                    <a:gd name="connsiteY3" fmla="*/ 493663 h 1035314"/>
                    <a:gd name="connsiteX4" fmla="*/ 642425 w 642428"/>
                    <a:gd name="connsiteY4" fmla="*/ 769001 h 1035314"/>
                    <a:gd name="connsiteX5" fmla="*/ 465665 w 642428"/>
                    <a:gd name="connsiteY5" fmla="*/ 1035314 h 1035314"/>
                    <a:gd name="connsiteX0" fmla="*/ 0 w 642428"/>
                    <a:gd name="connsiteY0" fmla="*/ 277685 h 1035314"/>
                    <a:gd name="connsiteX1" fmla="*/ 330979 w 642428"/>
                    <a:gd name="connsiteY1" fmla="*/ 0 h 1035314"/>
                    <a:gd name="connsiteX2" fmla="*/ 560982 w 642428"/>
                    <a:gd name="connsiteY2" fmla="*/ 171099 h 1035314"/>
                    <a:gd name="connsiteX3" fmla="*/ 468420 w 642428"/>
                    <a:gd name="connsiteY3" fmla="*/ 493663 h 1035314"/>
                    <a:gd name="connsiteX4" fmla="*/ 642425 w 642428"/>
                    <a:gd name="connsiteY4" fmla="*/ 769001 h 1035314"/>
                    <a:gd name="connsiteX5" fmla="*/ 465665 w 642428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489"/>
                    <a:gd name="connsiteY0" fmla="*/ 277685 h 1035314"/>
                    <a:gd name="connsiteX1" fmla="*/ 330979 w 642489"/>
                    <a:gd name="connsiteY1" fmla="*/ 0 h 1035314"/>
                    <a:gd name="connsiteX2" fmla="*/ 560982 w 642489"/>
                    <a:gd name="connsiteY2" fmla="*/ 171099 h 1035314"/>
                    <a:gd name="connsiteX3" fmla="*/ 446386 w 642489"/>
                    <a:gd name="connsiteY3" fmla="*/ 490909 h 1035314"/>
                    <a:gd name="connsiteX4" fmla="*/ 642425 w 642489"/>
                    <a:gd name="connsiteY4" fmla="*/ 769001 h 1035314"/>
                    <a:gd name="connsiteX5" fmla="*/ 465665 w 642489"/>
                    <a:gd name="connsiteY5" fmla="*/ 1035314 h 1035314"/>
                    <a:gd name="connsiteX0" fmla="*/ 0 w 642733"/>
                    <a:gd name="connsiteY0" fmla="*/ 277685 h 1035314"/>
                    <a:gd name="connsiteX1" fmla="*/ 330979 w 642733"/>
                    <a:gd name="connsiteY1" fmla="*/ 0 h 1035314"/>
                    <a:gd name="connsiteX2" fmla="*/ 560982 w 642733"/>
                    <a:gd name="connsiteY2" fmla="*/ 171099 h 1035314"/>
                    <a:gd name="connsiteX3" fmla="*/ 446386 w 642733"/>
                    <a:gd name="connsiteY3" fmla="*/ 490909 h 1035314"/>
                    <a:gd name="connsiteX4" fmla="*/ 642425 w 642733"/>
                    <a:gd name="connsiteY4" fmla="*/ 769001 h 1035314"/>
                    <a:gd name="connsiteX5" fmla="*/ 465665 w 642733"/>
                    <a:gd name="connsiteY5" fmla="*/ 1035314 h 1035314"/>
                    <a:gd name="connsiteX0" fmla="*/ 0 w 642733"/>
                    <a:gd name="connsiteY0" fmla="*/ 277685 h 1035314"/>
                    <a:gd name="connsiteX1" fmla="*/ 330979 w 642733"/>
                    <a:gd name="connsiteY1" fmla="*/ 0 h 1035314"/>
                    <a:gd name="connsiteX2" fmla="*/ 560982 w 642733"/>
                    <a:gd name="connsiteY2" fmla="*/ 171099 h 1035314"/>
                    <a:gd name="connsiteX3" fmla="*/ 446386 w 642733"/>
                    <a:gd name="connsiteY3" fmla="*/ 490909 h 1035314"/>
                    <a:gd name="connsiteX4" fmla="*/ 642425 w 642733"/>
                    <a:gd name="connsiteY4" fmla="*/ 769001 h 1035314"/>
                    <a:gd name="connsiteX5" fmla="*/ 465665 w 642733"/>
                    <a:gd name="connsiteY5" fmla="*/ 1035314 h 1035314"/>
                    <a:gd name="connsiteX0" fmla="*/ 0 w 642564"/>
                    <a:gd name="connsiteY0" fmla="*/ 277685 h 1035314"/>
                    <a:gd name="connsiteX1" fmla="*/ 330979 w 642564"/>
                    <a:gd name="connsiteY1" fmla="*/ 0 h 1035314"/>
                    <a:gd name="connsiteX2" fmla="*/ 560982 w 642564"/>
                    <a:gd name="connsiteY2" fmla="*/ 171099 h 1035314"/>
                    <a:gd name="connsiteX3" fmla="*/ 446386 w 642564"/>
                    <a:gd name="connsiteY3" fmla="*/ 490909 h 1035314"/>
                    <a:gd name="connsiteX4" fmla="*/ 642425 w 642564"/>
                    <a:gd name="connsiteY4" fmla="*/ 769001 h 1035314"/>
                    <a:gd name="connsiteX5" fmla="*/ 465665 w 642564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80359 h 1037988"/>
                    <a:gd name="connsiteX1" fmla="*/ 330979 w 639815"/>
                    <a:gd name="connsiteY1" fmla="*/ 2674 h 1037988"/>
                    <a:gd name="connsiteX2" fmla="*/ 560982 w 639815"/>
                    <a:gd name="connsiteY2" fmla="*/ 173773 h 1037988"/>
                    <a:gd name="connsiteX3" fmla="*/ 446386 w 639815"/>
                    <a:gd name="connsiteY3" fmla="*/ 493583 h 1037988"/>
                    <a:gd name="connsiteX4" fmla="*/ 639670 w 639815"/>
                    <a:gd name="connsiteY4" fmla="*/ 763412 h 1037988"/>
                    <a:gd name="connsiteX5" fmla="*/ 465665 w 639815"/>
                    <a:gd name="connsiteY5" fmla="*/ 1037988 h 1037988"/>
                    <a:gd name="connsiteX0" fmla="*/ 0 w 639815"/>
                    <a:gd name="connsiteY0" fmla="*/ 284735 h 1042364"/>
                    <a:gd name="connsiteX1" fmla="*/ 330979 w 639815"/>
                    <a:gd name="connsiteY1" fmla="*/ 7050 h 1042364"/>
                    <a:gd name="connsiteX2" fmla="*/ 560982 w 639815"/>
                    <a:gd name="connsiteY2" fmla="*/ 178149 h 1042364"/>
                    <a:gd name="connsiteX3" fmla="*/ 446386 w 639815"/>
                    <a:gd name="connsiteY3" fmla="*/ 497959 h 1042364"/>
                    <a:gd name="connsiteX4" fmla="*/ 639670 w 639815"/>
                    <a:gd name="connsiteY4" fmla="*/ 767788 h 1042364"/>
                    <a:gd name="connsiteX5" fmla="*/ 465665 w 639815"/>
                    <a:gd name="connsiteY5" fmla="*/ 1042364 h 1042364"/>
                    <a:gd name="connsiteX0" fmla="*/ 0 w 639815"/>
                    <a:gd name="connsiteY0" fmla="*/ 284735 h 1042364"/>
                    <a:gd name="connsiteX1" fmla="*/ 330979 w 639815"/>
                    <a:gd name="connsiteY1" fmla="*/ 7050 h 1042364"/>
                    <a:gd name="connsiteX2" fmla="*/ 560982 w 639815"/>
                    <a:gd name="connsiteY2" fmla="*/ 178149 h 1042364"/>
                    <a:gd name="connsiteX3" fmla="*/ 446386 w 639815"/>
                    <a:gd name="connsiteY3" fmla="*/ 497959 h 1042364"/>
                    <a:gd name="connsiteX4" fmla="*/ 639670 w 639815"/>
                    <a:gd name="connsiteY4" fmla="*/ 767788 h 1042364"/>
                    <a:gd name="connsiteX5" fmla="*/ 465665 w 639815"/>
                    <a:gd name="connsiteY5" fmla="*/ 1042364 h 1042364"/>
                    <a:gd name="connsiteX0" fmla="*/ 0 w 639815"/>
                    <a:gd name="connsiteY0" fmla="*/ 278763 h 1036392"/>
                    <a:gd name="connsiteX1" fmla="*/ 330979 w 639815"/>
                    <a:gd name="connsiteY1" fmla="*/ 1078 h 1036392"/>
                    <a:gd name="connsiteX2" fmla="*/ 560982 w 639815"/>
                    <a:gd name="connsiteY2" fmla="*/ 172177 h 1036392"/>
                    <a:gd name="connsiteX3" fmla="*/ 446386 w 639815"/>
                    <a:gd name="connsiteY3" fmla="*/ 491987 h 1036392"/>
                    <a:gd name="connsiteX4" fmla="*/ 639670 w 639815"/>
                    <a:gd name="connsiteY4" fmla="*/ 761816 h 1036392"/>
                    <a:gd name="connsiteX5" fmla="*/ 465665 w 639815"/>
                    <a:gd name="connsiteY5" fmla="*/ 1036392 h 1036392"/>
                    <a:gd name="connsiteX0" fmla="*/ 0 w 639815"/>
                    <a:gd name="connsiteY0" fmla="*/ 280192 h 1037821"/>
                    <a:gd name="connsiteX1" fmla="*/ 330979 w 639815"/>
                    <a:gd name="connsiteY1" fmla="*/ 2507 h 1037821"/>
                    <a:gd name="connsiteX2" fmla="*/ 560982 w 639815"/>
                    <a:gd name="connsiteY2" fmla="*/ 173606 h 1037821"/>
                    <a:gd name="connsiteX3" fmla="*/ 446386 w 639815"/>
                    <a:gd name="connsiteY3" fmla="*/ 493416 h 1037821"/>
                    <a:gd name="connsiteX4" fmla="*/ 639670 w 639815"/>
                    <a:gd name="connsiteY4" fmla="*/ 763245 h 1037821"/>
                    <a:gd name="connsiteX5" fmla="*/ 465665 w 639815"/>
                    <a:gd name="connsiteY5" fmla="*/ 1037821 h 1037821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26 w 639841"/>
                    <a:gd name="connsiteY0" fmla="*/ 279060 h 1036689"/>
                    <a:gd name="connsiteX1" fmla="*/ 331005 w 639841"/>
                    <a:gd name="connsiteY1" fmla="*/ 1375 h 1036689"/>
                    <a:gd name="connsiteX2" fmla="*/ 561008 w 639841"/>
                    <a:gd name="connsiteY2" fmla="*/ 172474 h 1036689"/>
                    <a:gd name="connsiteX3" fmla="*/ 446412 w 639841"/>
                    <a:gd name="connsiteY3" fmla="*/ 492284 h 1036689"/>
                    <a:gd name="connsiteX4" fmla="*/ 639696 w 639841"/>
                    <a:gd name="connsiteY4" fmla="*/ 762113 h 1036689"/>
                    <a:gd name="connsiteX5" fmla="*/ 465691 w 639841"/>
                    <a:gd name="connsiteY5" fmla="*/ 1036689 h 1036689"/>
                    <a:gd name="connsiteX0" fmla="*/ 26 w 639841"/>
                    <a:gd name="connsiteY0" fmla="*/ 279103 h 1036732"/>
                    <a:gd name="connsiteX1" fmla="*/ 331005 w 639841"/>
                    <a:gd name="connsiteY1" fmla="*/ 1418 h 1036732"/>
                    <a:gd name="connsiteX2" fmla="*/ 561008 w 639841"/>
                    <a:gd name="connsiteY2" fmla="*/ 172517 h 1036732"/>
                    <a:gd name="connsiteX3" fmla="*/ 446412 w 639841"/>
                    <a:gd name="connsiteY3" fmla="*/ 492327 h 1036732"/>
                    <a:gd name="connsiteX4" fmla="*/ 639696 w 639841"/>
                    <a:gd name="connsiteY4" fmla="*/ 762156 h 1036732"/>
                    <a:gd name="connsiteX5" fmla="*/ 465691 w 639841"/>
                    <a:gd name="connsiteY5" fmla="*/ 1036732 h 1036732"/>
                    <a:gd name="connsiteX0" fmla="*/ 26 w 639841"/>
                    <a:gd name="connsiteY0" fmla="*/ 279060 h 1036689"/>
                    <a:gd name="connsiteX1" fmla="*/ 331005 w 639841"/>
                    <a:gd name="connsiteY1" fmla="*/ 1375 h 1036689"/>
                    <a:gd name="connsiteX2" fmla="*/ 561008 w 639841"/>
                    <a:gd name="connsiteY2" fmla="*/ 172474 h 1036689"/>
                    <a:gd name="connsiteX3" fmla="*/ 446412 w 639841"/>
                    <a:gd name="connsiteY3" fmla="*/ 492284 h 1036689"/>
                    <a:gd name="connsiteX4" fmla="*/ 639696 w 639841"/>
                    <a:gd name="connsiteY4" fmla="*/ 762113 h 1036689"/>
                    <a:gd name="connsiteX5" fmla="*/ 465691 w 639841"/>
                    <a:gd name="connsiteY5" fmla="*/ 1036689 h 1036689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40 w 620576"/>
                    <a:gd name="connsiteY0" fmla="*/ 296331 h 1037435"/>
                    <a:gd name="connsiteX1" fmla="*/ 311740 w 620576"/>
                    <a:gd name="connsiteY1" fmla="*/ 2121 h 1037435"/>
                    <a:gd name="connsiteX2" fmla="*/ 541743 w 620576"/>
                    <a:gd name="connsiteY2" fmla="*/ 173220 h 1037435"/>
                    <a:gd name="connsiteX3" fmla="*/ 427147 w 620576"/>
                    <a:gd name="connsiteY3" fmla="*/ 493030 h 1037435"/>
                    <a:gd name="connsiteX4" fmla="*/ 620431 w 620576"/>
                    <a:gd name="connsiteY4" fmla="*/ 762859 h 1037435"/>
                    <a:gd name="connsiteX5" fmla="*/ 446426 w 620576"/>
                    <a:gd name="connsiteY5" fmla="*/ 1037435 h 1037435"/>
                    <a:gd name="connsiteX0" fmla="*/ 5008 w 625544"/>
                    <a:gd name="connsiteY0" fmla="*/ 297012 h 1038116"/>
                    <a:gd name="connsiteX1" fmla="*/ 316708 w 625544"/>
                    <a:gd name="connsiteY1" fmla="*/ 2802 h 1038116"/>
                    <a:gd name="connsiteX2" fmla="*/ 546711 w 625544"/>
                    <a:gd name="connsiteY2" fmla="*/ 173901 h 1038116"/>
                    <a:gd name="connsiteX3" fmla="*/ 432115 w 625544"/>
                    <a:gd name="connsiteY3" fmla="*/ 493711 h 1038116"/>
                    <a:gd name="connsiteX4" fmla="*/ 625399 w 625544"/>
                    <a:gd name="connsiteY4" fmla="*/ 763540 h 1038116"/>
                    <a:gd name="connsiteX5" fmla="*/ 451394 w 625544"/>
                    <a:gd name="connsiteY5" fmla="*/ 1038116 h 1038116"/>
                    <a:gd name="connsiteX0" fmla="*/ 5008 w 625544"/>
                    <a:gd name="connsiteY0" fmla="*/ 299704 h 1040808"/>
                    <a:gd name="connsiteX1" fmla="*/ 316708 w 625544"/>
                    <a:gd name="connsiteY1" fmla="*/ 2739 h 1040808"/>
                    <a:gd name="connsiteX2" fmla="*/ 546711 w 625544"/>
                    <a:gd name="connsiteY2" fmla="*/ 176593 h 1040808"/>
                    <a:gd name="connsiteX3" fmla="*/ 432115 w 625544"/>
                    <a:gd name="connsiteY3" fmla="*/ 496403 h 1040808"/>
                    <a:gd name="connsiteX4" fmla="*/ 625399 w 625544"/>
                    <a:gd name="connsiteY4" fmla="*/ 766232 h 1040808"/>
                    <a:gd name="connsiteX5" fmla="*/ 451394 w 625544"/>
                    <a:gd name="connsiteY5" fmla="*/ 1040808 h 1040808"/>
                    <a:gd name="connsiteX0" fmla="*/ 4206 w 624742"/>
                    <a:gd name="connsiteY0" fmla="*/ 298093 h 1039197"/>
                    <a:gd name="connsiteX1" fmla="*/ 315906 w 624742"/>
                    <a:gd name="connsiteY1" fmla="*/ 1128 h 1039197"/>
                    <a:gd name="connsiteX2" fmla="*/ 545909 w 624742"/>
                    <a:gd name="connsiteY2" fmla="*/ 174982 h 1039197"/>
                    <a:gd name="connsiteX3" fmla="*/ 431313 w 624742"/>
                    <a:gd name="connsiteY3" fmla="*/ 494792 h 1039197"/>
                    <a:gd name="connsiteX4" fmla="*/ 624597 w 624742"/>
                    <a:gd name="connsiteY4" fmla="*/ 764621 h 1039197"/>
                    <a:gd name="connsiteX5" fmla="*/ 450592 w 624742"/>
                    <a:gd name="connsiteY5" fmla="*/ 1039197 h 1039197"/>
                    <a:gd name="connsiteX0" fmla="*/ 4206 w 624742"/>
                    <a:gd name="connsiteY0" fmla="*/ 298093 h 1039197"/>
                    <a:gd name="connsiteX1" fmla="*/ 315906 w 624742"/>
                    <a:gd name="connsiteY1" fmla="*/ 1128 h 1039197"/>
                    <a:gd name="connsiteX2" fmla="*/ 545909 w 624742"/>
                    <a:gd name="connsiteY2" fmla="*/ 174982 h 1039197"/>
                    <a:gd name="connsiteX3" fmla="*/ 431313 w 624742"/>
                    <a:gd name="connsiteY3" fmla="*/ 494792 h 1039197"/>
                    <a:gd name="connsiteX4" fmla="*/ 624597 w 624742"/>
                    <a:gd name="connsiteY4" fmla="*/ 764621 h 1039197"/>
                    <a:gd name="connsiteX5" fmla="*/ 450592 w 624742"/>
                    <a:gd name="connsiteY5" fmla="*/ 1039197 h 1039197"/>
                    <a:gd name="connsiteX0" fmla="*/ 4206 w 625023"/>
                    <a:gd name="connsiteY0" fmla="*/ 298093 h 1039197"/>
                    <a:gd name="connsiteX1" fmla="*/ 315906 w 625023"/>
                    <a:gd name="connsiteY1" fmla="*/ 1128 h 1039197"/>
                    <a:gd name="connsiteX2" fmla="*/ 545909 w 625023"/>
                    <a:gd name="connsiteY2" fmla="*/ 174982 h 1039197"/>
                    <a:gd name="connsiteX3" fmla="*/ 431313 w 625023"/>
                    <a:gd name="connsiteY3" fmla="*/ 494792 h 1039197"/>
                    <a:gd name="connsiteX4" fmla="*/ 624597 w 625023"/>
                    <a:gd name="connsiteY4" fmla="*/ 764621 h 1039197"/>
                    <a:gd name="connsiteX5" fmla="*/ 450592 w 625023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5059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5059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25804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417542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417542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399268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399268 w 641503"/>
                    <a:gd name="connsiteY5" fmla="*/ 1039197 h 1039197"/>
                    <a:gd name="connsiteX0" fmla="*/ 4206 w 641503"/>
                    <a:gd name="connsiteY0" fmla="*/ 298093 h 1042808"/>
                    <a:gd name="connsiteX1" fmla="*/ 315906 w 641503"/>
                    <a:gd name="connsiteY1" fmla="*/ 1128 h 1042808"/>
                    <a:gd name="connsiteX2" fmla="*/ 545909 w 641503"/>
                    <a:gd name="connsiteY2" fmla="*/ 174982 h 1042808"/>
                    <a:gd name="connsiteX3" fmla="*/ 431313 w 641503"/>
                    <a:gd name="connsiteY3" fmla="*/ 494792 h 1042808"/>
                    <a:gd name="connsiteX4" fmla="*/ 641122 w 641503"/>
                    <a:gd name="connsiteY4" fmla="*/ 764621 h 1042808"/>
                    <a:gd name="connsiteX5" fmla="*/ 384825 w 641503"/>
                    <a:gd name="connsiteY5" fmla="*/ 1042808 h 1042808"/>
                    <a:gd name="connsiteX0" fmla="*/ 4206 w 641503"/>
                    <a:gd name="connsiteY0" fmla="*/ 298093 h 1042808"/>
                    <a:gd name="connsiteX1" fmla="*/ 315906 w 641503"/>
                    <a:gd name="connsiteY1" fmla="*/ 1128 h 1042808"/>
                    <a:gd name="connsiteX2" fmla="*/ 545909 w 641503"/>
                    <a:gd name="connsiteY2" fmla="*/ 174982 h 1042808"/>
                    <a:gd name="connsiteX3" fmla="*/ 431313 w 641503"/>
                    <a:gd name="connsiteY3" fmla="*/ 494792 h 1042808"/>
                    <a:gd name="connsiteX4" fmla="*/ 641122 w 641503"/>
                    <a:gd name="connsiteY4" fmla="*/ 764621 h 1042808"/>
                    <a:gd name="connsiteX5" fmla="*/ 384825 w 641503"/>
                    <a:gd name="connsiteY5" fmla="*/ 1042808 h 104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503" h="1042808">
                      <a:moveTo>
                        <a:pt x="4206" y="298093"/>
                      </a:moveTo>
                      <a:cubicBezTo>
                        <a:pt x="-31441" y="73328"/>
                        <a:pt x="167021" y="-10969"/>
                        <a:pt x="315906" y="1128"/>
                      </a:cubicBezTo>
                      <a:cubicBezTo>
                        <a:pt x="428380" y="8585"/>
                        <a:pt x="527080" y="95916"/>
                        <a:pt x="545909" y="174982"/>
                      </a:cubicBezTo>
                      <a:cubicBezTo>
                        <a:pt x="579319" y="262305"/>
                        <a:pt x="557648" y="418486"/>
                        <a:pt x="431313" y="494792"/>
                      </a:cubicBezTo>
                      <a:cubicBezTo>
                        <a:pt x="576532" y="548013"/>
                        <a:pt x="647384" y="650808"/>
                        <a:pt x="641122" y="764621"/>
                      </a:cubicBezTo>
                      <a:cubicBezTo>
                        <a:pt x="633615" y="919493"/>
                        <a:pt x="535403" y="1017236"/>
                        <a:pt x="384825" y="1042808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0" name="자유형: 도형 45">
                  <a:extLst>
                    <a:ext uri="{FF2B5EF4-FFF2-40B4-BE49-F238E27FC236}">
                      <a16:creationId xmlns:a16="http://schemas.microsoft.com/office/drawing/2014/main" id="{1A0C70E6-B9D7-4A4A-AAF5-B21433743240}"/>
                    </a:ext>
                  </a:extLst>
                </p:cNvPr>
                <p:cNvSpPr/>
                <p:nvPr/>
              </p:nvSpPr>
              <p:spPr>
                <a:xfrm>
                  <a:off x="6153240" y="3948272"/>
                  <a:ext cx="785355" cy="780891"/>
                </a:xfrm>
                <a:custGeom>
                  <a:avLst/>
                  <a:gdLst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379321 w 970498"/>
                    <a:gd name="connsiteY7" fmla="*/ 59964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379321 w 970498"/>
                    <a:gd name="connsiteY7" fmla="*/ 599641 h 925619"/>
                    <a:gd name="connsiteX0" fmla="*/ 344345 w 1031548"/>
                    <a:gd name="connsiteY0" fmla="*/ 213173 h 925619"/>
                    <a:gd name="connsiteX1" fmla="*/ 532274 w 1031548"/>
                    <a:gd name="connsiteY1" fmla="*/ 0 h 925619"/>
                    <a:gd name="connsiteX2" fmla="*/ 672519 w 1031548"/>
                    <a:gd name="connsiteY2" fmla="*/ 311345 h 925619"/>
                    <a:gd name="connsiteX3" fmla="*/ 1031548 w 1031548"/>
                    <a:gd name="connsiteY3" fmla="*/ 535737 h 925619"/>
                    <a:gd name="connsiteX4" fmla="*/ 599592 w 1031548"/>
                    <a:gd name="connsiteY4" fmla="*/ 925619 h 925619"/>
                    <a:gd name="connsiteX5" fmla="*/ 61050 w 1031548"/>
                    <a:gd name="connsiteY5" fmla="*/ 852692 h 925619"/>
                    <a:gd name="connsiteX6" fmla="*/ 102819 w 1031548"/>
                    <a:gd name="connsiteY6" fmla="*/ 395289 h 925619"/>
                    <a:gd name="connsiteX7" fmla="*/ 440371 w 1031548"/>
                    <a:gd name="connsiteY7" fmla="*/ 599641 h 925619"/>
                    <a:gd name="connsiteX0" fmla="*/ 344345 w 1031548"/>
                    <a:gd name="connsiteY0" fmla="*/ 213173 h 925619"/>
                    <a:gd name="connsiteX1" fmla="*/ 532274 w 1031548"/>
                    <a:gd name="connsiteY1" fmla="*/ 0 h 925619"/>
                    <a:gd name="connsiteX2" fmla="*/ 672519 w 1031548"/>
                    <a:gd name="connsiteY2" fmla="*/ 311345 h 925619"/>
                    <a:gd name="connsiteX3" fmla="*/ 1031548 w 1031548"/>
                    <a:gd name="connsiteY3" fmla="*/ 535737 h 925619"/>
                    <a:gd name="connsiteX4" fmla="*/ 599592 w 1031548"/>
                    <a:gd name="connsiteY4" fmla="*/ 925619 h 925619"/>
                    <a:gd name="connsiteX5" fmla="*/ 61050 w 1031548"/>
                    <a:gd name="connsiteY5" fmla="*/ 852692 h 925619"/>
                    <a:gd name="connsiteX6" fmla="*/ 102819 w 1031548"/>
                    <a:gd name="connsiteY6" fmla="*/ 395289 h 925619"/>
                    <a:gd name="connsiteX7" fmla="*/ 440371 w 1031548"/>
                    <a:gd name="connsiteY7" fmla="*/ 599641 h 925619"/>
                    <a:gd name="connsiteX0" fmla="*/ 347877 w 1035080"/>
                    <a:gd name="connsiteY0" fmla="*/ 213173 h 925619"/>
                    <a:gd name="connsiteX1" fmla="*/ 535806 w 1035080"/>
                    <a:gd name="connsiteY1" fmla="*/ 0 h 925619"/>
                    <a:gd name="connsiteX2" fmla="*/ 676051 w 1035080"/>
                    <a:gd name="connsiteY2" fmla="*/ 311345 h 925619"/>
                    <a:gd name="connsiteX3" fmla="*/ 1035080 w 1035080"/>
                    <a:gd name="connsiteY3" fmla="*/ 535737 h 925619"/>
                    <a:gd name="connsiteX4" fmla="*/ 603124 w 1035080"/>
                    <a:gd name="connsiteY4" fmla="*/ 925619 h 925619"/>
                    <a:gd name="connsiteX5" fmla="*/ 53565 w 1035080"/>
                    <a:gd name="connsiteY5" fmla="*/ 871971 h 925619"/>
                    <a:gd name="connsiteX6" fmla="*/ 106351 w 1035080"/>
                    <a:gd name="connsiteY6" fmla="*/ 395289 h 925619"/>
                    <a:gd name="connsiteX7" fmla="*/ 443903 w 1035080"/>
                    <a:gd name="connsiteY7" fmla="*/ 599641 h 925619"/>
                    <a:gd name="connsiteX0" fmla="*/ 375671 w 1062874"/>
                    <a:gd name="connsiteY0" fmla="*/ 213173 h 925619"/>
                    <a:gd name="connsiteX1" fmla="*/ 563600 w 1062874"/>
                    <a:gd name="connsiteY1" fmla="*/ 0 h 925619"/>
                    <a:gd name="connsiteX2" fmla="*/ 703845 w 1062874"/>
                    <a:gd name="connsiteY2" fmla="*/ 311345 h 925619"/>
                    <a:gd name="connsiteX3" fmla="*/ 1062874 w 1062874"/>
                    <a:gd name="connsiteY3" fmla="*/ 535737 h 925619"/>
                    <a:gd name="connsiteX4" fmla="*/ 630918 w 1062874"/>
                    <a:gd name="connsiteY4" fmla="*/ 925619 h 925619"/>
                    <a:gd name="connsiteX5" fmla="*/ 81359 w 1062874"/>
                    <a:gd name="connsiteY5" fmla="*/ 871971 h 925619"/>
                    <a:gd name="connsiteX6" fmla="*/ 134145 w 1062874"/>
                    <a:gd name="connsiteY6" fmla="*/ 395289 h 925619"/>
                    <a:gd name="connsiteX7" fmla="*/ 471697 w 1062874"/>
                    <a:gd name="connsiteY7" fmla="*/ 599641 h 925619"/>
                    <a:gd name="connsiteX0" fmla="*/ 375671 w 1062874"/>
                    <a:gd name="connsiteY0" fmla="*/ 213173 h 973239"/>
                    <a:gd name="connsiteX1" fmla="*/ 563600 w 1062874"/>
                    <a:gd name="connsiteY1" fmla="*/ 0 h 973239"/>
                    <a:gd name="connsiteX2" fmla="*/ 703845 w 1062874"/>
                    <a:gd name="connsiteY2" fmla="*/ 311345 h 973239"/>
                    <a:gd name="connsiteX3" fmla="*/ 1062874 w 1062874"/>
                    <a:gd name="connsiteY3" fmla="*/ 535737 h 973239"/>
                    <a:gd name="connsiteX4" fmla="*/ 630918 w 1062874"/>
                    <a:gd name="connsiteY4" fmla="*/ 925619 h 973239"/>
                    <a:gd name="connsiteX5" fmla="*/ 81359 w 1062874"/>
                    <a:gd name="connsiteY5" fmla="*/ 871971 h 973239"/>
                    <a:gd name="connsiteX6" fmla="*/ 134145 w 1062874"/>
                    <a:gd name="connsiteY6" fmla="*/ 395289 h 973239"/>
                    <a:gd name="connsiteX7" fmla="*/ 471697 w 1062874"/>
                    <a:gd name="connsiteY7" fmla="*/ 599641 h 973239"/>
                    <a:gd name="connsiteX0" fmla="*/ 375671 w 1062874"/>
                    <a:gd name="connsiteY0" fmla="*/ 213173 h 973239"/>
                    <a:gd name="connsiteX1" fmla="*/ 563600 w 1062874"/>
                    <a:gd name="connsiteY1" fmla="*/ 0 h 973239"/>
                    <a:gd name="connsiteX2" fmla="*/ 703845 w 1062874"/>
                    <a:gd name="connsiteY2" fmla="*/ 311345 h 973239"/>
                    <a:gd name="connsiteX3" fmla="*/ 1062874 w 1062874"/>
                    <a:gd name="connsiteY3" fmla="*/ 535737 h 973239"/>
                    <a:gd name="connsiteX4" fmla="*/ 606130 w 1062874"/>
                    <a:gd name="connsiteY4" fmla="*/ 925619 h 973239"/>
                    <a:gd name="connsiteX5" fmla="*/ 81359 w 1062874"/>
                    <a:gd name="connsiteY5" fmla="*/ 871971 h 973239"/>
                    <a:gd name="connsiteX6" fmla="*/ 134145 w 1062874"/>
                    <a:gd name="connsiteY6" fmla="*/ 395289 h 973239"/>
                    <a:gd name="connsiteX7" fmla="*/ 471697 w 1062874"/>
                    <a:gd name="connsiteY7" fmla="*/ 599641 h 973239"/>
                    <a:gd name="connsiteX0" fmla="*/ 375671 w 1062874"/>
                    <a:gd name="connsiteY0" fmla="*/ 213173 h 979036"/>
                    <a:gd name="connsiteX1" fmla="*/ 563600 w 1062874"/>
                    <a:gd name="connsiteY1" fmla="*/ 0 h 979036"/>
                    <a:gd name="connsiteX2" fmla="*/ 703845 w 1062874"/>
                    <a:gd name="connsiteY2" fmla="*/ 311345 h 979036"/>
                    <a:gd name="connsiteX3" fmla="*/ 1062874 w 1062874"/>
                    <a:gd name="connsiteY3" fmla="*/ 535737 h 979036"/>
                    <a:gd name="connsiteX4" fmla="*/ 597867 w 1062874"/>
                    <a:gd name="connsiteY4" fmla="*/ 942144 h 979036"/>
                    <a:gd name="connsiteX5" fmla="*/ 81359 w 1062874"/>
                    <a:gd name="connsiteY5" fmla="*/ 871971 h 979036"/>
                    <a:gd name="connsiteX6" fmla="*/ 134145 w 1062874"/>
                    <a:gd name="connsiteY6" fmla="*/ 395289 h 979036"/>
                    <a:gd name="connsiteX7" fmla="*/ 471697 w 1062874"/>
                    <a:gd name="connsiteY7" fmla="*/ 599641 h 979036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33999"/>
                    <a:gd name="connsiteX1" fmla="*/ 563600 w 1062874"/>
                    <a:gd name="connsiteY1" fmla="*/ 0 h 1033999"/>
                    <a:gd name="connsiteX2" fmla="*/ 703845 w 1062874"/>
                    <a:gd name="connsiteY2" fmla="*/ 311345 h 1033999"/>
                    <a:gd name="connsiteX3" fmla="*/ 1062874 w 1062874"/>
                    <a:gd name="connsiteY3" fmla="*/ 535737 h 1033999"/>
                    <a:gd name="connsiteX4" fmla="*/ 597867 w 1062874"/>
                    <a:gd name="connsiteY4" fmla="*/ 942144 h 1033999"/>
                    <a:gd name="connsiteX5" fmla="*/ 81359 w 1062874"/>
                    <a:gd name="connsiteY5" fmla="*/ 871971 h 1033999"/>
                    <a:gd name="connsiteX6" fmla="*/ 134145 w 1062874"/>
                    <a:gd name="connsiteY6" fmla="*/ 395289 h 1033999"/>
                    <a:gd name="connsiteX7" fmla="*/ 471697 w 1062874"/>
                    <a:gd name="connsiteY7" fmla="*/ 599641 h 1033999"/>
                    <a:gd name="connsiteX0" fmla="*/ 363975 w 1051178"/>
                    <a:gd name="connsiteY0" fmla="*/ 213173 h 1033999"/>
                    <a:gd name="connsiteX1" fmla="*/ 551904 w 1051178"/>
                    <a:gd name="connsiteY1" fmla="*/ 0 h 1033999"/>
                    <a:gd name="connsiteX2" fmla="*/ 692149 w 1051178"/>
                    <a:gd name="connsiteY2" fmla="*/ 311345 h 1033999"/>
                    <a:gd name="connsiteX3" fmla="*/ 1051178 w 1051178"/>
                    <a:gd name="connsiteY3" fmla="*/ 535737 h 1033999"/>
                    <a:gd name="connsiteX4" fmla="*/ 586171 w 1051178"/>
                    <a:gd name="connsiteY4" fmla="*/ 942144 h 1033999"/>
                    <a:gd name="connsiteX5" fmla="*/ 69663 w 1051178"/>
                    <a:gd name="connsiteY5" fmla="*/ 871971 h 1033999"/>
                    <a:gd name="connsiteX6" fmla="*/ 122449 w 1051178"/>
                    <a:gd name="connsiteY6" fmla="*/ 395289 h 1033999"/>
                    <a:gd name="connsiteX7" fmla="*/ 460001 w 1051178"/>
                    <a:gd name="connsiteY7" fmla="*/ 599641 h 1033999"/>
                    <a:gd name="connsiteX0" fmla="*/ 363975 w 1051178"/>
                    <a:gd name="connsiteY0" fmla="*/ 213173 h 1030327"/>
                    <a:gd name="connsiteX1" fmla="*/ 551904 w 1051178"/>
                    <a:gd name="connsiteY1" fmla="*/ 0 h 1030327"/>
                    <a:gd name="connsiteX2" fmla="*/ 692149 w 1051178"/>
                    <a:gd name="connsiteY2" fmla="*/ 311345 h 1030327"/>
                    <a:gd name="connsiteX3" fmla="*/ 1051178 w 1051178"/>
                    <a:gd name="connsiteY3" fmla="*/ 535737 h 1030327"/>
                    <a:gd name="connsiteX4" fmla="*/ 613713 w 1051178"/>
                    <a:gd name="connsiteY4" fmla="*/ 936636 h 1030327"/>
                    <a:gd name="connsiteX5" fmla="*/ 69663 w 1051178"/>
                    <a:gd name="connsiteY5" fmla="*/ 871971 h 1030327"/>
                    <a:gd name="connsiteX6" fmla="*/ 122449 w 1051178"/>
                    <a:gd name="connsiteY6" fmla="*/ 395289 h 1030327"/>
                    <a:gd name="connsiteX7" fmla="*/ 460001 w 1051178"/>
                    <a:gd name="connsiteY7" fmla="*/ 599641 h 1030327"/>
                    <a:gd name="connsiteX0" fmla="*/ 363975 w 1051178"/>
                    <a:gd name="connsiteY0" fmla="*/ 213173 h 1030327"/>
                    <a:gd name="connsiteX1" fmla="*/ 551904 w 1051178"/>
                    <a:gd name="connsiteY1" fmla="*/ 0 h 1030327"/>
                    <a:gd name="connsiteX2" fmla="*/ 692149 w 1051178"/>
                    <a:gd name="connsiteY2" fmla="*/ 311345 h 1030327"/>
                    <a:gd name="connsiteX3" fmla="*/ 1051178 w 1051178"/>
                    <a:gd name="connsiteY3" fmla="*/ 535737 h 1030327"/>
                    <a:gd name="connsiteX4" fmla="*/ 613713 w 1051178"/>
                    <a:gd name="connsiteY4" fmla="*/ 936636 h 1030327"/>
                    <a:gd name="connsiteX5" fmla="*/ 69663 w 1051178"/>
                    <a:gd name="connsiteY5" fmla="*/ 871971 h 1030327"/>
                    <a:gd name="connsiteX6" fmla="*/ 122449 w 1051178"/>
                    <a:gd name="connsiteY6" fmla="*/ 395289 h 1030327"/>
                    <a:gd name="connsiteX7" fmla="*/ 460001 w 1051178"/>
                    <a:gd name="connsiteY7" fmla="*/ 599641 h 1030327"/>
                    <a:gd name="connsiteX0" fmla="*/ 363975 w 1034653"/>
                    <a:gd name="connsiteY0" fmla="*/ 213173 h 1030327"/>
                    <a:gd name="connsiteX1" fmla="*/ 551904 w 1034653"/>
                    <a:gd name="connsiteY1" fmla="*/ 0 h 1030327"/>
                    <a:gd name="connsiteX2" fmla="*/ 692149 w 1034653"/>
                    <a:gd name="connsiteY2" fmla="*/ 311345 h 1030327"/>
                    <a:gd name="connsiteX3" fmla="*/ 1034653 w 1034653"/>
                    <a:gd name="connsiteY3" fmla="*/ 538491 h 1030327"/>
                    <a:gd name="connsiteX4" fmla="*/ 613713 w 1034653"/>
                    <a:gd name="connsiteY4" fmla="*/ 936636 h 1030327"/>
                    <a:gd name="connsiteX5" fmla="*/ 69663 w 1034653"/>
                    <a:gd name="connsiteY5" fmla="*/ 871971 h 1030327"/>
                    <a:gd name="connsiteX6" fmla="*/ 122449 w 1034653"/>
                    <a:gd name="connsiteY6" fmla="*/ 395289 h 1030327"/>
                    <a:gd name="connsiteX7" fmla="*/ 460001 w 1034653"/>
                    <a:gd name="connsiteY7" fmla="*/ 599641 h 1030327"/>
                    <a:gd name="connsiteX0" fmla="*/ 363975 w 1037690"/>
                    <a:gd name="connsiteY0" fmla="*/ 213173 h 1030327"/>
                    <a:gd name="connsiteX1" fmla="*/ 551904 w 1037690"/>
                    <a:gd name="connsiteY1" fmla="*/ 0 h 1030327"/>
                    <a:gd name="connsiteX2" fmla="*/ 692149 w 1037690"/>
                    <a:gd name="connsiteY2" fmla="*/ 311345 h 1030327"/>
                    <a:gd name="connsiteX3" fmla="*/ 1034653 w 1037690"/>
                    <a:gd name="connsiteY3" fmla="*/ 538491 h 1030327"/>
                    <a:gd name="connsiteX4" fmla="*/ 613713 w 1037690"/>
                    <a:gd name="connsiteY4" fmla="*/ 936636 h 1030327"/>
                    <a:gd name="connsiteX5" fmla="*/ 69663 w 1037690"/>
                    <a:gd name="connsiteY5" fmla="*/ 871971 h 1030327"/>
                    <a:gd name="connsiteX6" fmla="*/ 122449 w 1037690"/>
                    <a:gd name="connsiteY6" fmla="*/ 395289 h 1030327"/>
                    <a:gd name="connsiteX7" fmla="*/ 460001 w 1037690"/>
                    <a:gd name="connsiteY7" fmla="*/ 599641 h 1030327"/>
                    <a:gd name="connsiteX0" fmla="*/ 363975 w 1037917"/>
                    <a:gd name="connsiteY0" fmla="*/ 213173 h 1030327"/>
                    <a:gd name="connsiteX1" fmla="*/ 551904 w 1037917"/>
                    <a:gd name="connsiteY1" fmla="*/ 0 h 1030327"/>
                    <a:gd name="connsiteX2" fmla="*/ 692149 w 1037917"/>
                    <a:gd name="connsiteY2" fmla="*/ 311345 h 1030327"/>
                    <a:gd name="connsiteX3" fmla="*/ 1034653 w 1037917"/>
                    <a:gd name="connsiteY3" fmla="*/ 538491 h 1030327"/>
                    <a:gd name="connsiteX4" fmla="*/ 613713 w 1037917"/>
                    <a:gd name="connsiteY4" fmla="*/ 936636 h 1030327"/>
                    <a:gd name="connsiteX5" fmla="*/ 69663 w 1037917"/>
                    <a:gd name="connsiteY5" fmla="*/ 871971 h 1030327"/>
                    <a:gd name="connsiteX6" fmla="*/ 122449 w 1037917"/>
                    <a:gd name="connsiteY6" fmla="*/ 395289 h 1030327"/>
                    <a:gd name="connsiteX7" fmla="*/ 460001 w 1037917"/>
                    <a:gd name="connsiteY7" fmla="*/ 599641 h 1030327"/>
                    <a:gd name="connsiteX0" fmla="*/ 363975 w 1046257"/>
                    <a:gd name="connsiteY0" fmla="*/ 213173 h 1030327"/>
                    <a:gd name="connsiteX1" fmla="*/ 551904 w 1046257"/>
                    <a:gd name="connsiteY1" fmla="*/ 0 h 1030327"/>
                    <a:gd name="connsiteX2" fmla="*/ 692149 w 1046257"/>
                    <a:gd name="connsiteY2" fmla="*/ 311345 h 1030327"/>
                    <a:gd name="connsiteX3" fmla="*/ 1034653 w 1046257"/>
                    <a:gd name="connsiteY3" fmla="*/ 538491 h 1030327"/>
                    <a:gd name="connsiteX4" fmla="*/ 613713 w 1046257"/>
                    <a:gd name="connsiteY4" fmla="*/ 936636 h 1030327"/>
                    <a:gd name="connsiteX5" fmla="*/ 69663 w 1046257"/>
                    <a:gd name="connsiteY5" fmla="*/ 871971 h 1030327"/>
                    <a:gd name="connsiteX6" fmla="*/ 122449 w 1046257"/>
                    <a:gd name="connsiteY6" fmla="*/ 395289 h 1030327"/>
                    <a:gd name="connsiteX7" fmla="*/ 460001 w 1046257"/>
                    <a:gd name="connsiteY7" fmla="*/ 599641 h 1030327"/>
                    <a:gd name="connsiteX0" fmla="*/ 363975 w 1046257"/>
                    <a:gd name="connsiteY0" fmla="*/ 213173 h 1030327"/>
                    <a:gd name="connsiteX1" fmla="*/ 551904 w 1046257"/>
                    <a:gd name="connsiteY1" fmla="*/ 0 h 1030327"/>
                    <a:gd name="connsiteX2" fmla="*/ 692149 w 1046257"/>
                    <a:gd name="connsiteY2" fmla="*/ 311345 h 1030327"/>
                    <a:gd name="connsiteX3" fmla="*/ 1034653 w 1046257"/>
                    <a:gd name="connsiteY3" fmla="*/ 538491 h 1030327"/>
                    <a:gd name="connsiteX4" fmla="*/ 613713 w 1046257"/>
                    <a:gd name="connsiteY4" fmla="*/ 936636 h 1030327"/>
                    <a:gd name="connsiteX5" fmla="*/ 69663 w 1046257"/>
                    <a:gd name="connsiteY5" fmla="*/ 871971 h 1030327"/>
                    <a:gd name="connsiteX6" fmla="*/ 122449 w 1046257"/>
                    <a:gd name="connsiteY6" fmla="*/ 395289 h 1030327"/>
                    <a:gd name="connsiteX7" fmla="*/ 460001 w 1046257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92149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92149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270 h 1030424"/>
                    <a:gd name="connsiteX1" fmla="*/ 551904 w 1041370"/>
                    <a:gd name="connsiteY1" fmla="*/ 97 h 1030424"/>
                    <a:gd name="connsiteX2" fmla="*/ 675624 w 1041370"/>
                    <a:gd name="connsiteY2" fmla="*/ 300425 h 1030424"/>
                    <a:gd name="connsiteX3" fmla="*/ 1034653 w 1041370"/>
                    <a:gd name="connsiteY3" fmla="*/ 538588 h 1030424"/>
                    <a:gd name="connsiteX4" fmla="*/ 613713 w 1041370"/>
                    <a:gd name="connsiteY4" fmla="*/ 936733 h 1030424"/>
                    <a:gd name="connsiteX5" fmla="*/ 69663 w 1041370"/>
                    <a:gd name="connsiteY5" fmla="*/ 872068 h 1030424"/>
                    <a:gd name="connsiteX6" fmla="*/ 122449 w 1041370"/>
                    <a:gd name="connsiteY6" fmla="*/ 395386 h 1030424"/>
                    <a:gd name="connsiteX7" fmla="*/ 460001 w 1041370"/>
                    <a:gd name="connsiteY7" fmla="*/ 599738 h 1030424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266"/>
                    <a:gd name="connsiteY0" fmla="*/ 237961 h 1016230"/>
                    <a:gd name="connsiteX1" fmla="*/ 551904 w 1041266"/>
                    <a:gd name="connsiteY1" fmla="*/ 0 h 1016230"/>
                    <a:gd name="connsiteX2" fmla="*/ 675624 w 1041266"/>
                    <a:gd name="connsiteY2" fmla="*/ 300328 h 1016230"/>
                    <a:gd name="connsiteX3" fmla="*/ 1034653 w 1041266"/>
                    <a:gd name="connsiteY3" fmla="*/ 538491 h 1016230"/>
                    <a:gd name="connsiteX4" fmla="*/ 610959 w 1041266"/>
                    <a:gd name="connsiteY4" fmla="*/ 914602 h 1016230"/>
                    <a:gd name="connsiteX5" fmla="*/ 69663 w 1041266"/>
                    <a:gd name="connsiteY5" fmla="*/ 871971 h 1016230"/>
                    <a:gd name="connsiteX6" fmla="*/ 122449 w 1041266"/>
                    <a:gd name="connsiteY6" fmla="*/ 395289 h 1016230"/>
                    <a:gd name="connsiteX7" fmla="*/ 407671 w 1041266"/>
                    <a:gd name="connsiteY7" fmla="*/ 709810 h 1016230"/>
                    <a:gd name="connsiteX0" fmla="*/ 408043 w 1042386"/>
                    <a:gd name="connsiteY0" fmla="*/ 237961 h 1016230"/>
                    <a:gd name="connsiteX1" fmla="*/ 551904 w 1042386"/>
                    <a:gd name="connsiteY1" fmla="*/ 0 h 1016230"/>
                    <a:gd name="connsiteX2" fmla="*/ 675624 w 1042386"/>
                    <a:gd name="connsiteY2" fmla="*/ 300328 h 1016230"/>
                    <a:gd name="connsiteX3" fmla="*/ 1034653 w 1042386"/>
                    <a:gd name="connsiteY3" fmla="*/ 538491 h 1016230"/>
                    <a:gd name="connsiteX4" fmla="*/ 610959 w 1042386"/>
                    <a:gd name="connsiteY4" fmla="*/ 914602 h 1016230"/>
                    <a:gd name="connsiteX5" fmla="*/ 69663 w 1042386"/>
                    <a:gd name="connsiteY5" fmla="*/ 871971 h 1016230"/>
                    <a:gd name="connsiteX6" fmla="*/ 122449 w 1042386"/>
                    <a:gd name="connsiteY6" fmla="*/ 395289 h 1016230"/>
                    <a:gd name="connsiteX7" fmla="*/ 407671 w 1042386"/>
                    <a:gd name="connsiteY7" fmla="*/ 709810 h 1016230"/>
                    <a:gd name="connsiteX0" fmla="*/ 408043 w 1042386"/>
                    <a:gd name="connsiteY0" fmla="*/ 237961 h 1031503"/>
                    <a:gd name="connsiteX1" fmla="*/ 551904 w 1042386"/>
                    <a:gd name="connsiteY1" fmla="*/ 0 h 1031503"/>
                    <a:gd name="connsiteX2" fmla="*/ 675624 w 1042386"/>
                    <a:gd name="connsiteY2" fmla="*/ 300328 h 1031503"/>
                    <a:gd name="connsiteX3" fmla="*/ 1034653 w 1042386"/>
                    <a:gd name="connsiteY3" fmla="*/ 538491 h 1031503"/>
                    <a:gd name="connsiteX4" fmla="*/ 610959 w 1042386"/>
                    <a:gd name="connsiteY4" fmla="*/ 914602 h 1031503"/>
                    <a:gd name="connsiteX5" fmla="*/ 69663 w 1042386"/>
                    <a:gd name="connsiteY5" fmla="*/ 871971 h 1031503"/>
                    <a:gd name="connsiteX6" fmla="*/ 122449 w 1042386"/>
                    <a:gd name="connsiteY6" fmla="*/ 395289 h 1031503"/>
                    <a:gd name="connsiteX7" fmla="*/ 407671 w 1042386"/>
                    <a:gd name="connsiteY7" fmla="*/ 709810 h 1031503"/>
                    <a:gd name="connsiteX0" fmla="*/ 408043 w 1040983"/>
                    <a:gd name="connsiteY0" fmla="*/ 237961 h 1031503"/>
                    <a:gd name="connsiteX1" fmla="*/ 551904 w 1040983"/>
                    <a:gd name="connsiteY1" fmla="*/ 0 h 1031503"/>
                    <a:gd name="connsiteX2" fmla="*/ 675624 w 1040983"/>
                    <a:gd name="connsiteY2" fmla="*/ 300328 h 1031503"/>
                    <a:gd name="connsiteX3" fmla="*/ 1034653 w 1040983"/>
                    <a:gd name="connsiteY3" fmla="*/ 538491 h 1031503"/>
                    <a:gd name="connsiteX4" fmla="*/ 610959 w 1040983"/>
                    <a:gd name="connsiteY4" fmla="*/ 914602 h 1031503"/>
                    <a:gd name="connsiteX5" fmla="*/ 69663 w 1040983"/>
                    <a:gd name="connsiteY5" fmla="*/ 871971 h 1031503"/>
                    <a:gd name="connsiteX6" fmla="*/ 122449 w 1040983"/>
                    <a:gd name="connsiteY6" fmla="*/ 395289 h 1031503"/>
                    <a:gd name="connsiteX7" fmla="*/ 407671 w 1040983"/>
                    <a:gd name="connsiteY7" fmla="*/ 709810 h 1031503"/>
                    <a:gd name="connsiteX0" fmla="*/ 408043 w 1040983"/>
                    <a:gd name="connsiteY0" fmla="*/ 237961 h 1036239"/>
                    <a:gd name="connsiteX1" fmla="*/ 551904 w 1040983"/>
                    <a:gd name="connsiteY1" fmla="*/ 0 h 1036239"/>
                    <a:gd name="connsiteX2" fmla="*/ 675624 w 1040983"/>
                    <a:gd name="connsiteY2" fmla="*/ 300328 h 1036239"/>
                    <a:gd name="connsiteX3" fmla="*/ 1034653 w 1040983"/>
                    <a:gd name="connsiteY3" fmla="*/ 538491 h 1036239"/>
                    <a:gd name="connsiteX4" fmla="*/ 610959 w 1040983"/>
                    <a:gd name="connsiteY4" fmla="*/ 914602 h 1036239"/>
                    <a:gd name="connsiteX5" fmla="*/ 69663 w 1040983"/>
                    <a:gd name="connsiteY5" fmla="*/ 871971 h 1036239"/>
                    <a:gd name="connsiteX6" fmla="*/ 122449 w 1040983"/>
                    <a:gd name="connsiteY6" fmla="*/ 395289 h 1036239"/>
                    <a:gd name="connsiteX7" fmla="*/ 407671 w 1040983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75624 w 1040106"/>
                    <a:gd name="connsiteY2" fmla="*/ 300328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2163"/>
                    <a:gd name="connsiteY0" fmla="*/ 237961 h 1036239"/>
                    <a:gd name="connsiteX1" fmla="*/ 551904 w 1042163"/>
                    <a:gd name="connsiteY1" fmla="*/ 0 h 1036239"/>
                    <a:gd name="connsiteX2" fmla="*/ 694904 w 1042163"/>
                    <a:gd name="connsiteY2" fmla="*/ 308591 h 1036239"/>
                    <a:gd name="connsiteX3" fmla="*/ 1034653 w 1042163"/>
                    <a:gd name="connsiteY3" fmla="*/ 538491 h 1036239"/>
                    <a:gd name="connsiteX4" fmla="*/ 610959 w 1042163"/>
                    <a:gd name="connsiteY4" fmla="*/ 914602 h 1036239"/>
                    <a:gd name="connsiteX5" fmla="*/ 69663 w 1042163"/>
                    <a:gd name="connsiteY5" fmla="*/ 871971 h 1036239"/>
                    <a:gd name="connsiteX6" fmla="*/ 122449 w 1042163"/>
                    <a:gd name="connsiteY6" fmla="*/ 395289 h 1036239"/>
                    <a:gd name="connsiteX7" fmla="*/ 407671 w 1042163"/>
                    <a:gd name="connsiteY7" fmla="*/ 709810 h 103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163" h="1036239">
                      <a:moveTo>
                        <a:pt x="408043" y="237961"/>
                      </a:moveTo>
                      <a:cubicBezTo>
                        <a:pt x="343992" y="128344"/>
                        <a:pt x="425913" y="2202"/>
                        <a:pt x="551904" y="0"/>
                      </a:cubicBezTo>
                      <a:cubicBezTo>
                        <a:pt x="692297" y="9220"/>
                        <a:pt x="799637" y="145134"/>
                        <a:pt x="694904" y="308591"/>
                      </a:cubicBezTo>
                      <a:cubicBezTo>
                        <a:pt x="913733" y="254856"/>
                        <a:pt x="1005866" y="388412"/>
                        <a:pt x="1034653" y="538491"/>
                      </a:cubicBezTo>
                      <a:cubicBezTo>
                        <a:pt x="1080710" y="748323"/>
                        <a:pt x="911934" y="1029765"/>
                        <a:pt x="610959" y="914602"/>
                      </a:cubicBezTo>
                      <a:cubicBezTo>
                        <a:pt x="529678" y="1130828"/>
                        <a:pt x="156451" y="1022057"/>
                        <a:pt x="69663" y="871971"/>
                      </a:cubicBezTo>
                      <a:cubicBezTo>
                        <a:pt x="-4549" y="766325"/>
                        <a:pt x="-59482" y="489919"/>
                        <a:pt x="122449" y="395289"/>
                      </a:cubicBezTo>
                      <a:cubicBezTo>
                        <a:pt x="315758" y="274283"/>
                        <a:pt x="605462" y="514080"/>
                        <a:pt x="407671" y="709810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46">
                  <a:extLst>
                    <a:ext uri="{FF2B5EF4-FFF2-40B4-BE49-F238E27FC236}">
                      <a16:creationId xmlns:a16="http://schemas.microsoft.com/office/drawing/2014/main" id="{1202CF02-F46B-4FAF-8AF6-46CF25499D2A}"/>
                    </a:ext>
                  </a:extLst>
                </p:cNvPr>
                <p:cNvSpPr/>
                <p:nvPr/>
              </p:nvSpPr>
              <p:spPr>
                <a:xfrm>
                  <a:off x="6150565" y="3902140"/>
                  <a:ext cx="223711" cy="335071"/>
                </a:xfrm>
                <a:custGeom>
                  <a:avLst/>
                  <a:gdLst>
                    <a:gd name="connsiteX0" fmla="*/ 0 w 210368"/>
                    <a:gd name="connsiteY0" fmla="*/ 692812 h 692812"/>
                    <a:gd name="connsiteX1" fmla="*/ 145855 w 210368"/>
                    <a:gd name="connsiteY1" fmla="*/ 0 h 692812"/>
                    <a:gd name="connsiteX2" fmla="*/ 210368 w 210368"/>
                    <a:gd name="connsiteY2" fmla="*/ 350614 h 692812"/>
                    <a:gd name="connsiteX0" fmla="*/ 0 w 204758"/>
                    <a:gd name="connsiteY0" fmla="*/ 692812 h 692812"/>
                    <a:gd name="connsiteX1" fmla="*/ 145855 w 204758"/>
                    <a:gd name="connsiteY1" fmla="*/ 0 h 692812"/>
                    <a:gd name="connsiteX2" fmla="*/ 204758 w 204758"/>
                    <a:gd name="connsiteY2" fmla="*/ 350614 h 692812"/>
                    <a:gd name="connsiteX0" fmla="*/ 0 w 259110"/>
                    <a:gd name="connsiteY0" fmla="*/ 692812 h 692812"/>
                    <a:gd name="connsiteX1" fmla="*/ 145855 w 259110"/>
                    <a:gd name="connsiteY1" fmla="*/ 0 h 692812"/>
                    <a:gd name="connsiteX2" fmla="*/ 204758 w 259110"/>
                    <a:gd name="connsiteY2" fmla="*/ 350614 h 692812"/>
                    <a:gd name="connsiteX0" fmla="*/ 0 w 259110"/>
                    <a:gd name="connsiteY0" fmla="*/ 670372 h 670372"/>
                    <a:gd name="connsiteX1" fmla="*/ 145855 w 259110"/>
                    <a:gd name="connsiteY1" fmla="*/ 0 h 670372"/>
                    <a:gd name="connsiteX2" fmla="*/ 204758 w 259110"/>
                    <a:gd name="connsiteY2" fmla="*/ 328174 h 670372"/>
                    <a:gd name="connsiteX0" fmla="*/ 0 w 276458"/>
                    <a:gd name="connsiteY0" fmla="*/ 670372 h 670372"/>
                    <a:gd name="connsiteX1" fmla="*/ 145855 w 276458"/>
                    <a:gd name="connsiteY1" fmla="*/ 0 h 670372"/>
                    <a:gd name="connsiteX2" fmla="*/ 204758 w 276458"/>
                    <a:gd name="connsiteY2" fmla="*/ 328174 h 670372"/>
                    <a:gd name="connsiteX0" fmla="*/ 0 w 276458"/>
                    <a:gd name="connsiteY0" fmla="*/ 670381 h 670381"/>
                    <a:gd name="connsiteX1" fmla="*/ 145855 w 276458"/>
                    <a:gd name="connsiteY1" fmla="*/ 9 h 670381"/>
                    <a:gd name="connsiteX2" fmla="*/ 204758 w 276458"/>
                    <a:gd name="connsiteY2" fmla="*/ 328183 h 670381"/>
                    <a:gd name="connsiteX0" fmla="*/ 17567 w 294025"/>
                    <a:gd name="connsiteY0" fmla="*/ 670381 h 670381"/>
                    <a:gd name="connsiteX1" fmla="*/ 163422 w 294025"/>
                    <a:gd name="connsiteY1" fmla="*/ 9 h 670381"/>
                    <a:gd name="connsiteX2" fmla="*/ 222325 w 294025"/>
                    <a:gd name="connsiteY2" fmla="*/ 328183 h 670381"/>
                    <a:gd name="connsiteX0" fmla="*/ 17567 w 327330"/>
                    <a:gd name="connsiteY0" fmla="*/ 671068 h 671068"/>
                    <a:gd name="connsiteX1" fmla="*/ 163422 w 327330"/>
                    <a:gd name="connsiteY1" fmla="*/ 696 h 671068"/>
                    <a:gd name="connsiteX2" fmla="*/ 222325 w 327330"/>
                    <a:gd name="connsiteY2" fmla="*/ 328870 h 671068"/>
                    <a:gd name="connsiteX0" fmla="*/ 17567 w 321664"/>
                    <a:gd name="connsiteY0" fmla="*/ 671068 h 671068"/>
                    <a:gd name="connsiteX1" fmla="*/ 163422 w 321664"/>
                    <a:gd name="connsiteY1" fmla="*/ 696 h 671068"/>
                    <a:gd name="connsiteX2" fmla="*/ 222325 w 321664"/>
                    <a:gd name="connsiteY2" fmla="*/ 328870 h 671068"/>
                    <a:gd name="connsiteX0" fmla="*/ 18431 w 322528"/>
                    <a:gd name="connsiteY0" fmla="*/ 671068 h 671068"/>
                    <a:gd name="connsiteX1" fmla="*/ 164286 w 322528"/>
                    <a:gd name="connsiteY1" fmla="*/ 696 h 671068"/>
                    <a:gd name="connsiteX2" fmla="*/ 223189 w 322528"/>
                    <a:gd name="connsiteY2" fmla="*/ 328870 h 671068"/>
                    <a:gd name="connsiteX0" fmla="*/ 18431 w 311947"/>
                    <a:gd name="connsiteY0" fmla="*/ 671151 h 671151"/>
                    <a:gd name="connsiteX1" fmla="*/ 164286 w 311947"/>
                    <a:gd name="connsiteY1" fmla="*/ 779 h 671151"/>
                    <a:gd name="connsiteX2" fmla="*/ 203910 w 311947"/>
                    <a:gd name="connsiteY2" fmla="*/ 312427 h 671151"/>
                    <a:gd name="connsiteX0" fmla="*/ 18431 w 319515"/>
                    <a:gd name="connsiteY0" fmla="*/ 670768 h 670768"/>
                    <a:gd name="connsiteX1" fmla="*/ 164286 w 319515"/>
                    <a:gd name="connsiteY1" fmla="*/ 396 h 670768"/>
                    <a:gd name="connsiteX2" fmla="*/ 203910 w 319515"/>
                    <a:gd name="connsiteY2" fmla="*/ 312044 h 670768"/>
                    <a:gd name="connsiteX0" fmla="*/ 16717 w 317801"/>
                    <a:gd name="connsiteY0" fmla="*/ 670768 h 670768"/>
                    <a:gd name="connsiteX1" fmla="*/ 162572 w 317801"/>
                    <a:gd name="connsiteY1" fmla="*/ 396 h 670768"/>
                    <a:gd name="connsiteX2" fmla="*/ 202196 w 317801"/>
                    <a:gd name="connsiteY2" fmla="*/ 312044 h 670768"/>
                    <a:gd name="connsiteX0" fmla="*/ 16717 w 320719"/>
                    <a:gd name="connsiteY0" fmla="*/ 670412 h 670412"/>
                    <a:gd name="connsiteX1" fmla="*/ 162572 w 320719"/>
                    <a:gd name="connsiteY1" fmla="*/ 40 h 670412"/>
                    <a:gd name="connsiteX2" fmla="*/ 202196 w 320719"/>
                    <a:gd name="connsiteY2" fmla="*/ 311688 h 670412"/>
                    <a:gd name="connsiteX0" fmla="*/ 16717 w 314294"/>
                    <a:gd name="connsiteY0" fmla="*/ 670412 h 670412"/>
                    <a:gd name="connsiteX1" fmla="*/ 162572 w 314294"/>
                    <a:gd name="connsiteY1" fmla="*/ 40 h 670412"/>
                    <a:gd name="connsiteX2" fmla="*/ 202196 w 314294"/>
                    <a:gd name="connsiteY2" fmla="*/ 311688 h 670412"/>
                    <a:gd name="connsiteX0" fmla="*/ 20002 w 313692"/>
                    <a:gd name="connsiteY0" fmla="*/ 684181 h 684181"/>
                    <a:gd name="connsiteX1" fmla="*/ 157594 w 313692"/>
                    <a:gd name="connsiteY1" fmla="*/ 38 h 684181"/>
                    <a:gd name="connsiteX2" fmla="*/ 205481 w 313692"/>
                    <a:gd name="connsiteY2" fmla="*/ 325457 h 684181"/>
                    <a:gd name="connsiteX0" fmla="*/ 20002 w 335146"/>
                    <a:gd name="connsiteY0" fmla="*/ 684143 h 684143"/>
                    <a:gd name="connsiteX1" fmla="*/ 157594 w 335146"/>
                    <a:gd name="connsiteY1" fmla="*/ 0 h 684143"/>
                    <a:gd name="connsiteX2" fmla="*/ 205481 w 335146"/>
                    <a:gd name="connsiteY2" fmla="*/ 325419 h 684143"/>
                    <a:gd name="connsiteX0" fmla="*/ 20002 w 322593"/>
                    <a:gd name="connsiteY0" fmla="*/ 684143 h 684143"/>
                    <a:gd name="connsiteX1" fmla="*/ 157594 w 322593"/>
                    <a:gd name="connsiteY1" fmla="*/ 0 h 684143"/>
                    <a:gd name="connsiteX2" fmla="*/ 177939 w 322593"/>
                    <a:gd name="connsiteY2" fmla="*/ 275843 h 684143"/>
                    <a:gd name="connsiteX0" fmla="*/ 20002 w 322593"/>
                    <a:gd name="connsiteY0" fmla="*/ 684143 h 684143"/>
                    <a:gd name="connsiteX1" fmla="*/ 157594 w 322593"/>
                    <a:gd name="connsiteY1" fmla="*/ 0 h 684143"/>
                    <a:gd name="connsiteX2" fmla="*/ 177939 w 322593"/>
                    <a:gd name="connsiteY2" fmla="*/ 275843 h 684143"/>
                    <a:gd name="connsiteX0" fmla="*/ 20002 w 305016"/>
                    <a:gd name="connsiteY0" fmla="*/ 684145 h 684145"/>
                    <a:gd name="connsiteX1" fmla="*/ 157594 w 305016"/>
                    <a:gd name="connsiteY1" fmla="*/ 2 h 684145"/>
                    <a:gd name="connsiteX2" fmla="*/ 177939 w 305016"/>
                    <a:gd name="connsiteY2" fmla="*/ 275845 h 684145"/>
                    <a:gd name="connsiteX0" fmla="*/ 20002 w 305016"/>
                    <a:gd name="connsiteY0" fmla="*/ 684145 h 684145"/>
                    <a:gd name="connsiteX1" fmla="*/ 157594 w 305016"/>
                    <a:gd name="connsiteY1" fmla="*/ 2 h 684145"/>
                    <a:gd name="connsiteX2" fmla="*/ 177939 w 305016"/>
                    <a:gd name="connsiteY2" fmla="*/ 275845 h 684145"/>
                    <a:gd name="connsiteX0" fmla="*/ 11876 w 318923"/>
                    <a:gd name="connsiteY0" fmla="*/ 463808 h 463808"/>
                    <a:gd name="connsiteX1" fmla="*/ 171501 w 318923"/>
                    <a:gd name="connsiteY1" fmla="*/ 2 h 463808"/>
                    <a:gd name="connsiteX2" fmla="*/ 191846 w 318923"/>
                    <a:gd name="connsiteY2" fmla="*/ 275845 h 463808"/>
                    <a:gd name="connsiteX0" fmla="*/ 11876 w 318923"/>
                    <a:gd name="connsiteY0" fmla="*/ 444528 h 444528"/>
                    <a:gd name="connsiteX1" fmla="*/ 171501 w 318923"/>
                    <a:gd name="connsiteY1" fmla="*/ 2 h 444528"/>
                    <a:gd name="connsiteX2" fmla="*/ 191846 w 318923"/>
                    <a:gd name="connsiteY2" fmla="*/ 275845 h 444528"/>
                    <a:gd name="connsiteX0" fmla="*/ 1452 w 308499"/>
                    <a:gd name="connsiteY0" fmla="*/ 444528 h 444528"/>
                    <a:gd name="connsiteX1" fmla="*/ 161077 w 308499"/>
                    <a:gd name="connsiteY1" fmla="*/ 2 h 444528"/>
                    <a:gd name="connsiteX2" fmla="*/ 181422 w 308499"/>
                    <a:gd name="connsiteY2" fmla="*/ 275845 h 444528"/>
                    <a:gd name="connsiteX0" fmla="*/ 1452 w 296864"/>
                    <a:gd name="connsiteY0" fmla="*/ 444638 h 444638"/>
                    <a:gd name="connsiteX1" fmla="*/ 161077 w 296864"/>
                    <a:gd name="connsiteY1" fmla="*/ 112 h 444638"/>
                    <a:gd name="connsiteX2" fmla="*/ 181422 w 296864"/>
                    <a:gd name="connsiteY2" fmla="*/ 275955 h 44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6864" h="444638">
                      <a:moveTo>
                        <a:pt x="1452" y="444638"/>
                      </a:moveTo>
                      <a:cubicBezTo>
                        <a:pt x="-2260" y="204656"/>
                        <a:pt x="-11482" y="8739"/>
                        <a:pt x="161077" y="112"/>
                      </a:cubicBezTo>
                      <a:cubicBezTo>
                        <a:pt x="350238" y="-6281"/>
                        <a:pt x="327228" y="262274"/>
                        <a:pt x="181422" y="275955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162" name="직선 연결선 47">
                  <a:extLst>
                    <a:ext uri="{FF2B5EF4-FFF2-40B4-BE49-F238E27FC236}">
                      <a16:creationId xmlns:a16="http://schemas.microsoft.com/office/drawing/2014/main" id="{35C90B18-4DD6-4957-A079-AD10E540D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52008" y="3476077"/>
                  <a:ext cx="1188" cy="97473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자유형: 도형 95">
                <a:extLst>
                  <a:ext uri="{FF2B5EF4-FFF2-40B4-BE49-F238E27FC236}">
                    <a16:creationId xmlns:a16="http://schemas.microsoft.com/office/drawing/2014/main" id="{199C483C-DEC0-4EDA-8BF3-5588CB5A8F06}"/>
                  </a:ext>
                </a:extLst>
              </p:cNvPr>
              <p:cNvSpPr/>
              <p:nvPr/>
            </p:nvSpPr>
            <p:spPr>
              <a:xfrm flipH="1">
                <a:off x="3323392" y="61421"/>
                <a:ext cx="2193989" cy="3316965"/>
              </a:xfrm>
              <a:custGeom>
                <a:avLst/>
                <a:gdLst>
                  <a:gd name="connsiteX0" fmla="*/ 467139 w 2385391"/>
                  <a:gd name="connsiteY0" fmla="*/ 0 h 3518453"/>
                  <a:gd name="connsiteX1" fmla="*/ 1023731 w 2385391"/>
                  <a:gd name="connsiteY1" fmla="*/ 357809 h 3518453"/>
                  <a:gd name="connsiteX2" fmla="*/ 1630018 w 2385391"/>
                  <a:gd name="connsiteY2" fmla="*/ 268357 h 3518453"/>
                  <a:gd name="connsiteX3" fmla="*/ 1789044 w 2385391"/>
                  <a:gd name="connsiteY3" fmla="*/ 715618 h 3518453"/>
                  <a:gd name="connsiteX4" fmla="*/ 2216426 w 2385391"/>
                  <a:gd name="connsiteY4" fmla="*/ 1063487 h 3518453"/>
                  <a:gd name="connsiteX5" fmla="*/ 2037522 w 2385391"/>
                  <a:gd name="connsiteY5" fmla="*/ 1639957 h 3518453"/>
                  <a:gd name="connsiteX6" fmla="*/ 2385391 w 2385391"/>
                  <a:gd name="connsiteY6" fmla="*/ 2057400 h 3518453"/>
                  <a:gd name="connsiteX7" fmla="*/ 1938131 w 2385391"/>
                  <a:gd name="connsiteY7" fmla="*/ 2643809 h 3518453"/>
                  <a:gd name="connsiteX8" fmla="*/ 1719470 w 2385391"/>
                  <a:gd name="connsiteY8" fmla="*/ 3299792 h 3518453"/>
                  <a:gd name="connsiteX9" fmla="*/ 1033670 w 2385391"/>
                  <a:gd name="connsiteY9" fmla="*/ 3349487 h 3518453"/>
                  <a:gd name="connsiteX10" fmla="*/ 357809 w 2385391"/>
                  <a:gd name="connsiteY10" fmla="*/ 3518453 h 3518453"/>
                  <a:gd name="connsiteX11" fmla="*/ 0 w 2385391"/>
                  <a:gd name="connsiteY11" fmla="*/ 2733261 h 3518453"/>
                  <a:gd name="connsiteX12" fmla="*/ 9939 w 2385391"/>
                  <a:gd name="connsiteY12" fmla="*/ 536713 h 3518453"/>
                  <a:gd name="connsiteX13" fmla="*/ 467139 w 2385391"/>
                  <a:gd name="connsiteY13" fmla="*/ 0 h 3518453"/>
                  <a:gd name="connsiteX0" fmla="*/ 467139 w 2385391"/>
                  <a:gd name="connsiteY0" fmla="*/ 0 h 3518453"/>
                  <a:gd name="connsiteX1" fmla="*/ 1023731 w 2385391"/>
                  <a:gd name="connsiteY1" fmla="*/ 357809 h 3518453"/>
                  <a:gd name="connsiteX2" fmla="*/ 1630018 w 2385391"/>
                  <a:gd name="connsiteY2" fmla="*/ 268357 h 3518453"/>
                  <a:gd name="connsiteX3" fmla="*/ 1789044 w 2385391"/>
                  <a:gd name="connsiteY3" fmla="*/ 715618 h 3518453"/>
                  <a:gd name="connsiteX4" fmla="*/ 2216426 w 2385391"/>
                  <a:gd name="connsiteY4" fmla="*/ 1063487 h 3518453"/>
                  <a:gd name="connsiteX5" fmla="*/ 2037522 w 2385391"/>
                  <a:gd name="connsiteY5" fmla="*/ 1639957 h 3518453"/>
                  <a:gd name="connsiteX6" fmla="*/ 2385391 w 2385391"/>
                  <a:gd name="connsiteY6" fmla="*/ 2057400 h 3518453"/>
                  <a:gd name="connsiteX7" fmla="*/ 1938131 w 2385391"/>
                  <a:gd name="connsiteY7" fmla="*/ 2643809 h 3518453"/>
                  <a:gd name="connsiteX8" fmla="*/ 1719470 w 2385391"/>
                  <a:gd name="connsiteY8" fmla="*/ 3299792 h 3518453"/>
                  <a:gd name="connsiteX9" fmla="*/ 1033670 w 2385391"/>
                  <a:gd name="connsiteY9" fmla="*/ 3349487 h 3518453"/>
                  <a:gd name="connsiteX10" fmla="*/ 357809 w 2385391"/>
                  <a:gd name="connsiteY10" fmla="*/ 3518453 h 3518453"/>
                  <a:gd name="connsiteX11" fmla="*/ 0 w 2385391"/>
                  <a:gd name="connsiteY11" fmla="*/ 2733261 h 3518453"/>
                  <a:gd name="connsiteX12" fmla="*/ 9939 w 2385391"/>
                  <a:gd name="connsiteY12" fmla="*/ 536713 h 3518453"/>
                  <a:gd name="connsiteX13" fmla="*/ 467139 w 2385391"/>
                  <a:gd name="connsiteY13" fmla="*/ 0 h 3518453"/>
                  <a:gd name="connsiteX0" fmla="*/ 467139 w 2385391"/>
                  <a:gd name="connsiteY0" fmla="*/ 2004 h 3520457"/>
                  <a:gd name="connsiteX1" fmla="*/ 1023731 w 2385391"/>
                  <a:gd name="connsiteY1" fmla="*/ 359813 h 3520457"/>
                  <a:gd name="connsiteX2" fmla="*/ 1630018 w 2385391"/>
                  <a:gd name="connsiteY2" fmla="*/ 270361 h 3520457"/>
                  <a:gd name="connsiteX3" fmla="*/ 1789044 w 2385391"/>
                  <a:gd name="connsiteY3" fmla="*/ 717622 h 3520457"/>
                  <a:gd name="connsiteX4" fmla="*/ 2216426 w 2385391"/>
                  <a:gd name="connsiteY4" fmla="*/ 1065491 h 3520457"/>
                  <a:gd name="connsiteX5" fmla="*/ 2037522 w 2385391"/>
                  <a:gd name="connsiteY5" fmla="*/ 1641961 h 3520457"/>
                  <a:gd name="connsiteX6" fmla="*/ 2385391 w 2385391"/>
                  <a:gd name="connsiteY6" fmla="*/ 2059404 h 3520457"/>
                  <a:gd name="connsiteX7" fmla="*/ 1938131 w 2385391"/>
                  <a:gd name="connsiteY7" fmla="*/ 2645813 h 3520457"/>
                  <a:gd name="connsiteX8" fmla="*/ 1719470 w 2385391"/>
                  <a:gd name="connsiteY8" fmla="*/ 3301796 h 3520457"/>
                  <a:gd name="connsiteX9" fmla="*/ 1033670 w 2385391"/>
                  <a:gd name="connsiteY9" fmla="*/ 3351491 h 3520457"/>
                  <a:gd name="connsiteX10" fmla="*/ 357809 w 2385391"/>
                  <a:gd name="connsiteY10" fmla="*/ 3520457 h 3520457"/>
                  <a:gd name="connsiteX11" fmla="*/ 0 w 2385391"/>
                  <a:gd name="connsiteY11" fmla="*/ 2735265 h 3520457"/>
                  <a:gd name="connsiteX12" fmla="*/ 9939 w 2385391"/>
                  <a:gd name="connsiteY12" fmla="*/ 538717 h 3520457"/>
                  <a:gd name="connsiteX13" fmla="*/ 467139 w 2385391"/>
                  <a:gd name="connsiteY13" fmla="*/ 2004 h 3520457"/>
                  <a:gd name="connsiteX0" fmla="*/ 467139 w 2385391"/>
                  <a:gd name="connsiteY0" fmla="*/ 2004 h 3520457"/>
                  <a:gd name="connsiteX1" fmla="*/ 1023731 w 2385391"/>
                  <a:gd name="connsiteY1" fmla="*/ 359813 h 3520457"/>
                  <a:gd name="connsiteX2" fmla="*/ 1630018 w 2385391"/>
                  <a:gd name="connsiteY2" fmla="*/ 270361 h 3520457"/>
                  <a:gd name="connsiteX3" fmla="*/ 1789044 w 2385391"/>
                  <a:gd name="connsiteY3" fmla="*/ 717622 h 3520457"/>
                  <a:gd name="connsiteX4" fmla="*/ 2216426 w 2385391"/>
                  <a:gd name="connsiteY4" fmla="*/ 1065491 h 3520457"/>
                  <a:gd name="connsiteX5" fmla="*/ 2037522 w 2385391"/>
                  <a:gd name="connsiteY5" fmla="*/ 1641961 h 3520457"/>
                  <a:gd name="connsiteX6" fmla="*/ 2385391 w 2385391"/>
                  <a:gd name="connsiteY6" fmla="*/ 2059404 h 3520457"/>
                  <a:gd name="connsiteX7" fmla="*/ 1938131 w 2385391"/>
                  <a:gd name="connsiteY7" fmla="*/ 2645813 h 3520457"/>
                  <a:gd name="connsiteX8" fmla="*/ 1719470 w 2385391"/>
                  <a:gd name="connsiteY8" fmla="*/ 3301796 h 3520457"/>
                  <a:gd name="connsiteX9" fmla="*/ 1033670 w 2385391"/>
                  <a:gd name="connsiteY9" fmla="*/ 3351491 h 3520457"/>
                  <a:gd name="connsiteX10" fmla="*/ 357809 w 2385391"/>
                  <a:gd name="connsiteY10" fmla="*/ 3520457 h 3520457"/>
                  <a:gd name="connsiteX11" fmla="*/ 0 w 2385391"/>
                  <a:gd name="connsiteY11" fmla="*/ 2735265 h 3520457"/>
                  <a:gd name="connsiteX12" fmla="*/ 9939 w 2385391"/>
                  <a:gd name="connsiteY12" fmla="*/ 538717 h 3520457"/>
                  <a:gd name="connsiteX13" fmla="*/ 467139 w 2385391"/>
                  <a:gd name="connsiteY13" fmla="*/ 2004 h 3520457"/>
                  <a:gd name="connsiteX0" fmla="*/ 467139 w 2385391"/>
                  <a:gd name="connsiteY0" fmla="*/ 1983 h 3520436"/>
                  <a:gd name="connsiteX1" fmla="*/ 991074 w 2385391"/>
                  <a:gd name="connsiteY1" fmla="*/ 363058 h 3520436"/>
                  <a:gd name="connsiteX2" fmla="*/ 1630018 w 2385391"/>
                  <a:gd name="connsiteY2" fmla="*/ 270340 h 3520436"/>
                  <a:gd name="connsiteX3" fmla="*/ 1789044 w 2385391"/>
                  <a:gd name="connsiteY3" fmla="*/ 717601 h 3520436"/>
                  <a:gd name="connsiteX4" fmla="*/ 2216426 w 2385391"/>
                  <a:gd name="connsiteY4" fmla="*/ 1065470 h 3520436"/>
                  <a:gd name="connsiteX5" fmla="*/ 2037522 w 2385391"/>
                  <a:gd name="connsiteY5" fmla="*/ 1641940 h 3520436"/>
                  <a:gd name="connsiteX6" fmla="*/ 2385391 w 2385391"/>
                  <a:gd name="connsiteY6" fmla="*/ 2059383 h 3520436"/>
                  <a:gd name="connsiteX7" fmla="*/ 1938131 w 2385391"/>
                  <a:gd name="connsiteY7" fmla="*/ 2645792 h 3520436"/>
                  <a:gd name="connsiteX8" fmla="*/ 1719470 w 2385391"/>
                  <a:gd name="connsiteY8" fmla="*/ 3301775 h 3520436"/>
                  <a:gd name="connsiteX9" fmla="*/ 1033670 w 2385391"/>
                  <a:gd name="connsiteY9" fmla="*/ 3351470 h 3520436"/>
                  <a:gd name="connsiteX10" fmla="*/ 357809 w 2385391"/>
                  <a:gd name="connsiteY10" fmla="*/ 3520436 h 3520436"/>
                  <a:gd name="connsiteX11" fmla="*/ 0 w 2385391"/>
                  <a:gd name="connsiteY11" fmla="*/ 2735244 h 3520436"/>
                  <a:gd name="connsiteX12" fmla="*/ 9939 w 2385391"/>
                  <a:gd name="connsiteY12" fmla="*/ 538696 h 3520436"/>
                  <a:gd name="connsiteX13" fmla="*/ 467139 w 2385391"/>
                  <a:gd name="connsiteY13" fmla="*/ 1983 h 3520436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30018 w 2385391"/>
                  <a:gd name="connsiteY2" fmla="*/ 271778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620221 w 2385391"/>
                  <a:gd name="connsiteY2" fmla="*/ 291372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89044 w 2385391"/>
                  <a:gd name="connsiteY3" fmla="*/ 71903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28836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216426 w 2385391"/>
                  <a:gd name="connsiteY4" fmla="*/ 1066908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37522 w 2385391"/>
                  <a:gd name="connsiteY5" fmla="*/ 1643378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21194 w 2385391"/>
                  <a:gd name="connsiteY5" fmla="*/ 1656441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2021194 w 2385391"/>
                  <a:gd name="connsiteY5" fmla="*/ 1656441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95068 w 2385391"/>
                  <a:gd name="connsiteY5" fmla="*/ 1640113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85391"/>
                  <a:gd name="connsiteY0" fmla="*/ 3421 h 3521874"/>
                  <a:gd name="connsiteX1" fmla="*/ 991074 w 2385391"/>
                  <a:gd name="connsiteY1" fmla="*/ 364496 h 3521874"/>
                  <a:gd name="connsiteX2" fmla="*/ 1597361 w 2385391"/>
                  <a:gd name="connsiteY2" fmla="*/ 304435 h 3521874"/>
                  <a:gd name="connsiteX3" fmla="*/ 1762919 w 2385391"/>
                  <a:gd name="connsiteY3" fmla="*/ 741899 h 3521874"/>
                  <a:gd name="connsiteX4" fmla="*/ 2190300 w 2385391"/>
                  <a:gd name="connsiteY4" fmla="*/ 1096300 h 3521874"/>
                  <a:gd name="connsiteX5" fmla="*/ 1982005 w 2385391"/>
                  <a:gd name="connsiteY5" fmla="*/ 1627050 h 3521874"/>
                  <a:gd name="connsiteX6" fmla="*/ 2385391 w 2385391"/>
                  <a:gd name="connsiteY6" fmla="*/ 2060821 h 3521874"/>
                  <a:gd name="connsiteX7" fmla="*/ 1938131 w 2385391"/>
                  <a:gd name="connsiteY7" fmla="*/ 2647230 h 3521874"/>
                  <a:gd name="connsiteX8" fmla="*/ 1719470 w 2385391"/>
                  <a:gd name="connsiteY8" fmla="*/ 3303213 h 3521874"/>
                  <a:gd name="connsiteX9" fmla="*/ 1033670 w 2385391"/>
                  <a:gd name="connsiteY9" fmla="*/ 3352908 h 3521874"/>
                  <a:gd name="connsiteX10" fmla="*/ 357809 w 2385391"/>
                  <a:gd name="connsiteY10" fmla="*/ 3521874 h 3521874"/>
                  <a:gd name="connsiteX11" fmla="*/ 0 w 2385391"/>
                  <a:gd name="connsiteY11" fmla="*/ 2736682 h 3521874"/>
                  <a:gd name="connsiteX12" fmla="*/ 9939 w 2385391"/>
                  <a:gd name="connsiteY12" fmla="*/ 540134 h 3521874"/>
                  <a:gd name="connsiteX13" fmla="*/ 467139 w 2385391"/>
                  <a:gd name="connsiteY13" fmla="*/ 3421 h 3521874"/>
                  <a:gd name="connsiteX0" fmla="*/ 467139 w 2352734"/>
                  <a:gd name="connsiteY0" fmla="*/ 3421 h 3521874"/>
                  <a:gd name="connsiteX1" fmla="*/ 991074 w 2352734"/>
                  <a:gd name="connsiteY1" fmla="*/ 364496 h 3521874"/>
                  <a:gd name="connsiteX2" fmla="*/ 1597361 w 2352734"/>
                  <a:gd name="connsiteY2" fmla="*/ 304435 h 3521874"/>
                  <a:gd name="connsiteX3" fmla="*/ 1762919 w 2352734"/>
                  <a:gd name="connsiteY3" fmla="*/ 741899 h 3521874"/>
                  <a:gd name="connsiteX4" fmla="*/ 2190300 w 2352734"/>
                  <a:gd name="connsiteY4" fmla="*/ 1096300 h 3521874"/>
                  <a:gd name="connsiteX5" fmla="*/ 1982005 w 2352734"/>
                  <a:gd name="connsiteY5" fmla="*/ 1627050 h 3521874"/>
                  <a:gd name="connsiteX6" fmla="*/ 2352734 w 2352734"/>
                  <a:gd name="connsiteY6" fmla="*/ 2080415 h 3521874"/>
                  <a:gd name="connsiteX7" fmla="*/ 1938131 w 2352734"/>
                  <a:gd name="connsiteY7" fmla="*/ 2647230 h 3521874"/>
                  <a:gd name="connsiteX8" fmla="*/ 1719470 w 2352734"/>
                  <a:gd name="connsiteY8" fmla="*/ 3303213 h 3521874"/>
                  <a:gd name="connsiteX9" fmla="*/ 1033670 w 2352734"/>
                  <a:gd name="connsiteY9" fmla="*/ 3352908 h 3521874"/>
                  <a:gd name="connsiteX10" fmla="*/ 357809 w 2352734"/>
                  <a:gd name="connsiteY10" fmla="*/ 3521874 h 3521874"/>
                  <a:gd name="connsiteX11" fmla="*/ 0 w 2352734"/>
                  <a:gd name="connsiteY11" fmla="*/ 2736682 h 3521874"/>
                  <a:gd name="connsiteX12" fmla="*/ 9939 w 2352734"/>
                  <a:gd name="connsiteY12" fmla="*/ 540134 h 3521874"/>
                  <a:gd name="connsiteX13" fmla="*/ 467139 w 2352734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27050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38131 w 2352860"/>
                  <a:gd name="connsiteY7" fmla="*/ 2647230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15271 w 2352860"/>
                  <a:gd name="connsiteY7" fmla="*/ 2614573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915271 w 2352860"/>
                  <a:gd name="connsiteY7" fmla="*/ 2614573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21104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08041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860"/>
                  <a:gd name="connsiteY0" fmla="*/ 3421 h 3521874"/>
                  <a:gd name="connsiteX1" fmla="*/ 991074 w 2352860"/>
                  <a:gd name="connsiteY1" fmla="*/ 364496 h 3521874"/>
                  <a:gd name="connsiteX2" fmla="*/ 1597361 w 2352860"/>
                  <a:gd name="connsiteY2" fmla="*/ 304435 h 3521874"/>
                  <a:gd name="connsiteX3" fmla="*/ 1762919 w 2352860"/>
                  <a:gd name="connsiteY3" fmla="*/ 741899 h 3521874"/>
                  <a:gd name="connsiteX4" fmla="*/ 2190300 w 2352860"/>
                  <a:gd name="connsiteY4" fmla="*/ 1096300 h 3521874"/>
                  <a:gd name="connsiteX5" fmla="*/ 1982005 w 2352860"/>
                  <a:gd name="connsiteY5" fmla="*/ 1640112 h 3521874"/>
                  <a:gd name="connsiteX6" fmla="*/ 2352734 w 2352860"/>
                  <a:gd name="connsiteY6" fmla="*/ 2080415 h 3521874"/>
                  <a:gd name="connsiteX7" fmla="*/ 1882614 w 2352860"/>
                  <a:gd name="connsiteY7" fmla="*/ 2608041 h 3521874"/>
                  <a:gd name="connsiteX8" fmla="*/ 1719470 w 2352860"/>
                  <a:gd name="connsiteY8" fmla="*/ 3303213 h 3521874"/>
                  <a:gd name="connsiteX9" fmla="*/ 1033670 w 2352860"/>
                  <a:gd name="connsiteY9" fmla="*/ 3352908 h 3521874"/>
                  <a:gd name="connsiteX10" fmla="*/ 357809 w 2352860"/>
                  <a:gd name="connsiteY10" fmla="*/ 3521874 h 3521874"/>
                  <a:gd name="connsiteX11" fmla="*/ 0 w 2352860"/>
                  <a:gd name="connsiteY11" fmla="*/ 2736682 h 3521874"/>
                  <a:gd name="connsiteX12" fmla="*/ 9939 w 2352860"/>
                  <a:gd name="connsiteY12" fmla="*/ 540134 h 3521874"/>
                  <a:gd name="connsiteX13" fmla="*/ 467139 w 2352860"/>
                  <a:gd name="connsiteY13" fmla="*/ 3421 h 3521874"/>
                  <a:gd name="connsiteX0" fmla="*/ 467139 w 2352734"/>
                  <a:gd name="connsiteY0" fmla="*/ 3421 h 3521874"/>
                  <a:gd name="connsiteX1" fmla="*/ 991074 w 2352734"/>
                  <a:gd name="connsiteY1" fmla="*/ 364496 h 3521874"/>
                  <a:gd name="connsiteX2" fmla="*/ 1597361 w 2352734"/>
                  <a:gd name="connsiteY2" fmla="*/ 304435 h 3521874"/>
                  <a:gd name="connsiteX3" fmla="*/ 1762919 w 2352734"/>
                  <a:gd name="connsiteY3" fmla="*/ 741899 h 3521874"/>
                  <a:gd name="connsiteX4" fmla="*/ 2190300 w 2352734"/>
                  <a:gd name="connsiteY4" fmla="*/ 1096300 h 3521874"/>
                  <a:gd name="connsiteX5" fmla="*/ 1982005 w 2352734"/>
                  <a:gd name="connsiteY5" fmla="*/ 1640112 h 3521874"/>
                  <a:gd name="connsiteX6" fmla="*/ 2352734 w 2352734"/>
                  <a:gd name="connsiteY6" fmla="*/ 2080415 h 3521874"/>
                  <a:gd name="connsiteX7" fmla="*/ 1882614 w 2352734"/>
                  <a:gd name="connsiteY7" fmla="*/ 2608041 h 3521874"/>
                  <a:gd name="connsiteX8" fmla="*/ 1719470 w 2352734"/>
                  <a:gd name="connsiteY8" fmla="*/ 3303213 h 3521874"/>
                  <a:gd name="connsiteX9" fmla="*/ 1033670 w 2352734"/>
                  <a:gd name="connsiteY9" fmla="*/ 3352908 h 3521874"/>
                  <a:gd name="connsiteX10" fmla="*/ 357809 w 2352734"/>
                  <a:gd name="connsiteY10" fmla="*/ 3521874 h 3521874"/>
                  <a:gd name="connsiteX11" fmla="*/ 0 w 2352734"/>
                  <a:gd name="connsiteY11" fmla="*/ 2736682 h 3521874"/>
                  <a:gd name="connsiteX12" fmla="*/ 9939 w 2352734"/>
                  <a:gd name="connsiteY12" fmla="*/ 540134 h 3521874"/>
                  <a:gd name="connsiteX13" fmla="*/ 467139 w 2352734"/>
                  <a:gd name="connsiteY13" fmla="*/ 3421 h 3521874"/>
                  <a:gd name="connsiteX0" fmla="*/ 467139 w 2352760"/>
                  <a:gd name="connsiteY0" fmla="*/ 3421 h 3521874"/>
                  <a:gd name="connsiteX1" fmla="*/ 991074 w 2352760"/>
                  <a:gd name="connsiteY1" fmla="*/ 364496 h 3521874"/>
                  <a:gd name="connsiteX2" fmla="*/ 1597361 w 2352760"/>
                  <a:gd name="connsiteY2" fmla="*/ 304435 h 3521874"/>
                  <a:gd name="connsiteX3" fmla="*/ 1762919 w 2352760"/>
                  <a:gd name="connsiteY3" fmla="*/ 741899 h 3521874"/>
                  <a:gd name="connsiteX4" fmla="*/ 2190300 w 2352760"/>
                  <a:gd name="connsiteY4" fmla="*/ 1096300 h 3521874"/>
                  <a:gd name="connsiteX5" fmla="*/ 1982005 w 2352760"/>
                  <a:gd name="connsiteY5" fmla="*/ 1640112 h 3521874"/>
                  <a:gd name="connsiteX6" fmla="*/ 2352734 w 2352760"/>
                  <a:gd name="connsiteY6" fmla="*/ 2080415 h 3521874"/>
                  <a:gd name="connsiteX7" fmla="*/ 1882614 w 2352760"/>
                  <a:gd name="connsiteY7" fmla="*/ 2608041 h 3521874"/>
                  <a:gd name="connsiteX8" fmla="*/ 1719470 w 2352760"/>
                  <a:gd name="connsiteY8" fmla="*/ 3303213 h 3521874"/>
                  <a:gd name="connsiteX9" fmla="*/ 1033670 w 2352760"/>
                  <a:gd name="connsiteY9" fmla="*/ 3352908 h 3521874"/>
                  <a:gd name="connsiteX10" fmla="*/ 357809 w 2352760"/>
                  <a:gd name="connsiteY10" fmla="*/ 3521874 h 3521874"/>
                  <a:gd name="connsiteX11" fmla="*/ 0 w 2352760"/>
                  <a:gd name="connsiteY11" fmla="*/ 2736682 h 3521874"/>
                  <a:gd name="connsiteX12" fmla="*/ 9939 w 2352760"/>
                  <a:gd name="connsiteY12" fmla="*/ 540134 h 3521874"/>
                  <a:gd name="connsiteX13" fmla="*/ 467139 w 2352760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82614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719470 w 2349495"/>
                  <a:gd name="connsiteY8" fmla="*/ 3303213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90079 w 2349495"/>
                  <a:gd name="connsiteY8" fmla="*/ 3264025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90079 w 2349495"/>
                  <a:gd name="connsiteY8" fmla="*/ 3264025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033670 w 2349495"/>
                  <a:gd name="connsiteY9" fmla="*/ 3352908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521874"/>
                  <a:gd name="connsiteX1" fmla="*/ 991074 w 2349495"/>
                  <a:gd name="connsiteY1" fmla="*/ 364496 h 3521874"/>
                  <a:gd name="connsiteX2" fmla="*/ 1597361 w 2349495"/>
                  <a:gd name="connsiteY2" fmla="*/ 304435 h 3521874"/>
                  <a:gd name="connsiteX3" fmla="*/ 1762919 w 2349495"/>
                  <a:gd name="connsiteY3" fmla="*/ 741899 h 3521874"/>
                  <a:gd name="connsiteX4" fmla="*/ 2190300 w 2349495"/>
                  <a:gd name="connsiteY4" fmla="*/ 1096300 h 3521874"/>
                  <a:gd name="connsiteX5" fmla="*/ 1982005 w 2349495"/>
                  <a:gd name="connsiteY5" fmla="*/ 1640112 h 3521874"/>
                  <a:gd name="connsiteX6" fmla="*/ 2349468 w 2349495"/>
                  <a:gd name="connsiteY6" fmla="*/ 2100010 h 3521874"/>
                  <a:gd name="connsiteX7" fmla="*/ 1869551 w 2349495"/>
                  <a:gd name="connsiteY7" fmla="*/ 2608041 h 3521874"/>
                  <a:gd name="connsiteX8" fmla="*/ 1686813 w 2349495"/>
                  <a:gd name="connsiteY8" fmla="*/ 3254228 h 3521874"/>
                  <a:gd name="connsiteX9" fmla="*/ 1108782 w 2349495"/>
                  <a:gd name="connsiteY9" fmla="*/ 3333313 h 3521874"/>
                  <a:gd name="connsiteX10" fmla="*/ 357809 w 2349495"/>
                  <a:gd name="connsiteY10" fmla="*/ 3521874 h 3521874"/>
                  <a:gd name="connsiteX11" fmla="*/ 0 w 2349495"/>
                  <a:gd name="connsiteY11" fmla="*/ 2736682 h 3521874"/>
                  <a:gd name="connsiteX12" fmla="*/ 9939 w 2349495"/>
                  <a:gd name="connsiteY12" fmla="*/ 540134 h 3521874"/>
                  <a:gd name="connsiteX13" fmla="*/ 467139 w 2349495"/>
                  <a:gd name="connsiteY13" fmla="*/ 3421 h 3521874"/>
                  <a:gd name="connsiteX0" fmla="*/ 467139 w 2349495"/>
                  <a:gd name="connsiteY0" fmla="*/ 3421 h 3484067"/>
                  <a:gd name="connsiteX1" fmla="*/ 991074 w 2349495"/>
                  <a:gd name="connsiteY1" fmla="*/ 364496 h 3484067"/>
                  <a:gd name="connsiteX2" fmla="*/ 1597361 w 2349495"/>
                  <a:gd name="connsiteY2" fmla="*/ 304435 h 3484067"/>
                  <a:gd name="connsiteX3" fmla="*/ 1762919 w 2349495"/>
                  <a:gd name="connsiteY3" fmla="*/ 741899 h 3484067"/>
                  <a:gd name="connsiteX4" fmla="*/ 2190300 w 2349495"/>
                  <a:gd name="connsiteY4" fmla="*/ 1096300 h 3484067"/>
                  <a:gd name="connsiteX5" fmla="*/ 1982005 w 2349495"/>
                  <a:gd name="connsiteY5" fmla="*/ 1640112 h 3484067"/>
                  <a:gd name="connsiteX6" fmla="*/ 2349468 w 2349495"/>
                  <a:gd name="connsiteY6" fmla="*/ 2100010 h 3484067"/>
                  <a:gd name="connsiteX7" fmla="*/ 1869551 w 2349495"/>
                  <a:gd name="connsiteY7" fmla="*/ 2608041 h 3484067"/>
                  <a:gd name="connsiteX8" fmla="*/ 1686813 w 2349495"/>
                  <a:gd name="connsiteY8" fmla="*/ 3254228 h 3484067"/>
                  <a:gd name="connsiteX9" fmla="*/ 1108782 w 2349495"/>
                  <a:gd name="connsiteY9" fmla="*/ 3333313 h 3484067"/>
                  <a:gd name="connsiteX10" fmla="*/ 364340 w 2349495"/>
                  <a:gd name="connsiteY10" fmla="*/ 3469622 h 3484067"/>
                  <a:gd name="connsiteX11" fmla="*/ 0 w 2349495"/>
                  <a:gd name="connsiteY11" fmla="*/ 2736682 h 3484067"/>
                  <a:gd name="connsiteX12" fmla="*/ 9939 w 2349495"/>
                  <a:gd name="connsiteY12" fmla="*/ 540134 h 3484067"/>
                  <a:gd name="connsiteX13" fmla="*/ 467139 w 2349495"/>
                  <a:gd name="connsiteY13" fmla="*/ 3421 h 3484067"/>
                  <a:gd name="connsiteX0" fmla="*/ 467139 w 2349495"/>
                  <a:gd name="connsiteY0" fmla="*/ 3421 h 3480224"/>
                  <a:gd name="connsiteX1" fmla="*/ 991074 w 2349495"/>
                  <a:gd name="connsiteY1" fmla="*/ 364496 h 3480224"/>
                  <a:gd name="connsiteX2" fmla="*/ 1597361 w 2349495"/>
                  <a:gd name="connsiteY2" fmla="*/ 304435 h 3480224"/>
                  <a:gd name="connsiteX3" fmla="*/ 1762919 w 2349495"/>
                  <a:gd name="connsiteY3" fmla="*/ 741899 h 3480224"/>
                  <a:gd name="connsiteX4" fmla="*/ 2190300 w 2349495"/>
                  <a:gd name="connsiteY4" fmla="*/ 1096300 h 3480224"/>
                  <a:gd name="connsiteX5" fmla="*/ 1982005 w 2349495"/>
                  <a:gd name="connsiteY5" fmla="*/ 1640112 h 3480224"/>
                  <a:gd name="connsiteX6" fmla="*/ 2349468 w 2349495"/>
                  <a:gd name="connsiteY6" fmla="*/ 2100010 h 3480224"/>
                  <a:gd name="connsiteX7" fmla="*/ 1869551 w 2349495"/>
                  <a:gd name="connsiteY7" fmla="*/ 2608041 h 3480224"/>
                  <a:gd name="connsiteX8" fmla="*/ 1686813 w 2349495"/>
                  <a:gd name="connsiteY8" fmla="*/ 3254228 h 3480224"/>
                  <a:gd name="connsiteX9" fmla="*/ 1108782 w 2349495"/>
                  <a:gd name="connsiteY9" fmla="*/ 3333313 h 3480224"/>
                  <a:gd name="connsiteX10" fmla="*/ 370871 w 2349495"/>
                  <a:gd name="connsiteY10" fmla="*/ 3459825 h 3480224"/>
                  <a:gd name="connsiteX11" fmla="*/ 0 w 2349495"/>
                  <a:gd name="connsiteY11" fmla="*/ 2736682 h 3480224"/>
                  <a:gd name="connsiteX12" fmla="*/ 9939 w 2349495"/>
                  <a:gd name="connsiteY12" fmla="*/ 540134 h 3480224"/>
                  <a:gd name="connsiteX13" fmla="*/ 467139 w 2349495"/>
                  <a:gd name="connsiteY13" fmla="*/ 3421 h 3480224"/>
                  <a:gd name="connsiteX0" fmla="*/ 467139 w 2349495"/>
                  <a:gd name="connsiteY0" fmla="*/ 3421 h 3552207"/>
                  <a:gd name="connsiteX1" fmla="*/ 991074 w 2349495"/>
                  <a:gd name="connsiteY1" fmla="*/ 364496 h 3552207"/>
                  <a:gd name="connsiteX2" fmla="*/ 1597361 w 2349495"/>
                  <a:gd name="connsiteY2" fmla="*/ 304435 h 3552207"/>
                  <a:gd name="connsiteX3" fmla="*/ 1762919 w 2349495"/>
                  <a:gd name="connsiteY3" fmla="*/ 741899 h 3552207"/>
                  <a:gd name="connsiteX4" fmla="*/ 2190300 w 2349495"/>
                  <a:gd name="connsiteY4" fmla="*/ 1096300 h 3552207"/>
                  <a:gd name="connsiteX5" fmla="*/ 1982005 w 2349495"/>
                  <a:gd name="connsiteY5" fmla="*/ 1640112 h 3552207"/>
                  <a:gd name="connsiteX6" fmla="*/ 2349468 w 2349495"/>
                  <a:gd name="connsiteY6" fmla="*/ 2100010 h 3552207"/>
                  <a:gd name="connsiteX7" fmla="*/ 1869551 w 2349495"/>
                  <a:gd name="connsiteY7" fmla="*/ 2608041 h 3552207"/>
                  <a:gd name="connsiteX8" fmla="*/ 1686813 w 2349495"/>
                  <a:gd name="connsiteY8" fmla="*/ 3254228 h 3552207"/>
                  <a:gd name="connsiteX9" fmla="*/ 1108782 w 2349495"/>
                  <a:gd name="connsiteY9" fmla="*/ 3333313 h 3552207"/>
                  <a:gd name="connsiteX10" fmla="*/ 370871 w 2349495"/>
                  <a:gd name="connsiteY10" fmla="*/ 3459825 h 3552207"/>
                  <a:gd name="connsiteX11" fmla="*/ 0 w 2349495"/>
                  <a:gd name="connsiteY11" fmla="*/ 2736682 h 3552207"/>
                  <a:gd name="connsiteX12" fmla="*/ 9939 w 2349495"/>
                  <a:gd name="connsiteY12" fmla="*/ 540134 h 3552207"/>
                  <a:gd name="connsiteX13" fmla="*/ 467139 w 2349495"/>
                  <a:gd name="connsiteY13" fmla="*/ 3421 h 3552207"/>
                  <a:gd name="connsiteX0" fmla="*/ 467139 w 2349495"/>
                  <a:gd name="connsiteY0" fmla="*/ 3421 h 3552207"/>
                  <a:gd name="connsiteX1" fmla="*/ 991074 w 2349495"/>
                  <a:gd name="connsiteY1" fmla="*/ 364496 h 3552207"/>
                  <a:gd name="connsiteX2" fmla="*/ 1597361 w 2349495"/>
                  <a:gd name="connsiteY2" fmla="*/ 304435 h 3552207"/>
                  <a:gd name="connsiteX3" fmla="*/ 1762919 w 2349495"/>
                  <a:gd name="connsiteY3" fmla="*/ 741899 h 3552207"/>
                  <a:gd name="connsiteX4" fmla="*/ 2190300 w 2349495"/>
                  <a:gd name="connsiteY4" fmla="*/ 1096300 h 3552207"/>
                  <a:gd name="connsiteX5" fmla="*/ 1982005 w 2349495"/>
                  <a:gd name="connsiteY5" fmla="*/ 1640112 h 3552207"/>
                  <a:gd name="connsiteX6" fmla="*/ 2349468 w 2349495"/>
                  <a:gd name="connsiteY6" fmla="*/ 2100010 h 3552207"/>
                  <a:gd name="connsiteX7" fmla="*/ 1869551 w 2349495"/>
                  <a:gd name="connsiteY7" fmla="*/ 2608041 h 3552207"/>
                  <a:gd name="connsiteX8" fmla="*/ 1686813 w 2349495"/>
                  <a:gd name="connsiteY8" fmla="*/ 3254228 h 3552207"/>
                  <a:gd name="connsiteX9" fmla="*/ 1108782 w 2349495"/>
                  <a:gd name="connsiteY9" fmla="*/ 3333313 h 3552207"/>
                  <a:gd name="connsiteX10" fmla="*/ 370871 w 2349495"/>
                  <a:gd name="connsiteY10" fmla="*/ 3459825 h 3552207"/>
                  <a:gd name="connsiteX11" fmla="*/ 0 w 2349495"/>
                  <a:gd name="connsiteY11" fmla="*/ 2736682 h 3552207"/>
                  <a:gd name="connsiteX12" fmla="*/ 9939 w 2349495"/>
                  <a:gd name="connsiteY12" fmla="*/ 540134 h 3552207"/>
                  <a:gd name="connsiteX13" fmla="*/ 467139 w 2349495"/>
                  <a:gd name="connsiteY13" fmla="*/ 3421 h 3552207"/>
                  <a:gd name="connsiteX0" fmla="*/ 467233 w 2349589"/>
                  <a:gd name="connsiteY0" fmla="*/ 3421 h 3552207"/>
                  <a:gd name="connsiteX1" fmla="*/ 991168 w 2349589"/>
                  <a:gd name="connsiteY1" fmla="*/ 364496 h 3552207"/>
                  <a:gd name="connsiteX2" fmla="*/ 1597455 w 2349589"/>
                  <a:gd name="connsiteY2" fmla="*/ 304435 h 3552207"/>
                  <a:gd name="connsiteX3" fmla="*/ 1763013 w 2349589"/>
                  <a:gd name="connsiteY3" fmla="*/ 741899 h 3552207"/>
                  <a:gd name="connsiteX4" fmla="*/ 2190394 w 2349589"/>
                  <a:gd name="connsiteY4" fmla="*/ 1096300 h 3552207"/>
                  <a:gd name="connsiteX5" fmla="*/ 1982099 w 2349589"/>
                  <a:gd name="connsiteY5" fmla="*/ 1640112 h 3552207"/>
                  <a:gd name="connsiteX6" fmla="*/ 2349562 w 2349589"/>
                  <a:gd name="connsiteY6" fmla="*/ 2100010 h 3552207"/>
                  <a:gd name="connsiteX7" fmla="*/ 1869645 w 2349589"/>
                  <a:gd name="connsiteY7" fmla="*/ 2608041 h 3552207"/>
                  <a:gd name="connsiteX8" fmla="*/ 1686907 w 2349589"/>
                  <a:gd name="connsiteY8" fmla="*/ 3254228 h 3552207"/>
                  <a:gd name="connsiteX9" fmla="*/ 1108876 w 2349589"/>
                  <a:gd name="connsiteY9" fmla="*/ 3333313 h 3552207"/>
                  <a:gd name="connsiteX10" fmla="*/ 370965 w 2349589"/>
                  <a:gd name="connsiteY10" fmla="*/ 3459825 h 3552207"/>
                  <a:gd name="connsiteX11" fmla="*/ 94 w 2349589"/>
                  <a:gd name="connsiteY11" fmla="*/ 2736682 h 3552207"/>
                  <a:gd name="connsiteX12" fmla="*/ 10033 w 2349589"/>
                  <a:gd name="connsiteY12" fmla="*/ 540134 h 3552207"/>
                  <a:gd name="connsiteX13" fmla="*/ 467233 w 2349589"/>
                  <a:gd name="connsiteY13" fmla="*/ 3421 h 35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89" h="3552207">
                    <a:moveTo>
                      <a:pt x="467233" y="3421"/>
                    </a:moveTo>
                    <a:cubicBezTo>
                      <a:pt x="734407" y="-24266"/>
                      <a:pt x="981985" y="117864"/>
                      <a:pt x="991168" y="364496"/>
                    </a:cubicBezTo>
                    <a:cubicBezTo>
                      <a:pt x="1194352" y="121319"/>
                      <a:pt x="1498773" y="227572"/>
                      <a:pt x="1597455" y="304435"/>
                    </a:cubicBezTo>
                    <a:cubicBezTo>
                      <a:pt x="1689652" y="352285"/>
                      <a:pt x="1788382" y="579749"/>
                      <a:pt x="1763013" y="741899"/>
                    </a:cubicBezTo>
                    <a:cubicBezTo>
                      <a:pt x="1943573" y="782744"/>
                      <a:pt x="2133931" y="882371"/>
                      <a:pt x="2190394" y="1096300"/>
                    </a:cubicBezTo>
                    <a:cubicBezTo>
                      <a:pt x="2247236" y="1330910"/>
                      <a:pt x="2127731" y="1529599"/>
                      <a:pt x="1982099" y="1640112"/>
                    </a:cubicBezTo>
                    <a:cubicBezTo>
                      <a:pt x="2152484" y="1693262"/>
                      <a:pt x="2352260" y="1890106"/>
                      <a:pt x="2349562" y="2100010"/>
                    </a:cubicBezTo>
                    <a:cubicBezTo>
                      <a:pt x="2319129" y="2527345"/>
                      <a:pt x="2047035" y="2618311"/>
                      <a:pt x="1869645" y="2608041"/>
                    </a:cubicBezTo>
                    <a:cubicBezTo>
                      <a:pt x="1950246" y="2898548"/>
                      <a:pt x="1812046" y="3097616"/>
                      <a:pt x="1686907" y="3254228"/>
                    </a:cubicBezTo>
                    <a:cubicBezTo>
                      <a:pt x="1508381" y="3391624"/>
                      <a:pt x="1336387" y="3401657"/>
                      <a:pt x="1108876" y="3333313"/>
                    </a:cubicBezTo>
                    <a:cubicBezTo>
                      <a:pt x="969586" y="3611704"/>
                      <a:pt x="680072" y="3589648"/>
                      <a:pt x="370965" y="3459825"/>
                    </a:cubicBezTo>
                    <a:cubicBezTo>
                      <a:pt x="103649" y="3346140"/>
                      <a:pt x="-3644" y="3069170"/>
                      <a:pt x="94" y="2736682"/>
                    </a:cubicBezTo>
                    <a:lnTo>
                      <a:pt x="10033" y="540134"/>
                    </a:lnTo>
                    <a:cubicBezTo>
                      <a:pt x="2413" y="246930"/>
                      <a:pt x="200533" y="45165"/>
                      <a:pt x="467233" y="3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52" name="그룹 96">
                <a:extLst>
                  <a:ext uri="{FF2B5EF4-FFF2-40B4-BE49-F238E27FC236}">
                    <a16:creationId xmlns:a16="http://schemas.microsoft.com/office/drawing/2014/main" id="{234DCC77-C9C3-465B-9FD5-673DBFFFDA18}"/>
                  </a:ext>
                </a:extLst>
              </p:cNvPr>
              <p:cNvGrpSpPr/>
              <p:nvPr/>
            </p:nvGrpSpPr>
            <p:grpSpPr>
              <a:xfrm flipH="1">
                <a:off x="3326867" y="66818"/>
                <a:ext cx="2194998" cy="3306170"/>
                <a:chOff x="6150565" y="3254095"/>
                <a:chExt cx="979312" cy="1475068"/>
              </a:xfrm>
            </p:grpSpPr>
            <p:sp>
              <p:nvSpPr>
                <p:cNvPr id="153" name="자유형: 도형 97">
                  <a:extLst>
                    <a:ext uri="{FF2B5EF4-FFF2-40B4-BE49-F238E27FC236}">
                      <a16:creationId xmlns:a16="http://schemas.microsoft.com/office/drawing/2014/main" id="{5E4134E9-A03C-4DD9-B51E-07EE1AD161D5}"/>
                    </a:ext>
                  </a:extLst>
                </p:cNvPr>
                <p:cNvSpPr/>
                <p:nvPr/>
              </p:nvSpPr>
              <p:spPr>
                <a:xfrm>
                  <a:off x="6154072" y="3254095"/>
                  <a:ext cx="734589" cy="517434"/>
                </a:xfrm>
                <a:custGeom>
                  <a:avLst/>
                  <a:gdLst>
                    <a:gd name="connsiteX0" fmla="*/ 182319 w 931229"/>
                    <a:gd name="connsiteY0" fmla="*/ 476834 h 617079"/>
                    <a:gd name="connsiteX1" fmla="*/ 423541 w 931229"/>
                    <a:gd name="connsiteY1" fmla="*/ 339394 h 617079"/>
                    <a:gd name="connsiteX2" fmla="*/ 516103 w 931229"/>
                    <a:gd name="connsiteY2" fmla="*/ 617079 h 617079"/>
                    <a:gd name="connsiteX3" fmla="*/ 0 w 931229"/>
                    <a:gd name="connsiteY3" fmla="*/ 448785 h 617079"/>
                    <a:gd name="connsiteX4" fmla="*/ 274881 w 931229"/>
                    <a:gd name="connsiteY4" fmla="*/ 0 h 617079"/>
                    <a:gd name="connsiteX5" fmla="*/ 504883 w 931229"/>
                    <a:gd name="connsiteY5" fmla="*/ 235612 h 617079"/>
                    <a:gd name="connsiteX6" fmla="*/ 765740 w 931229"/>
                    <a:gd name="connsiteY6" fmla="*/ 159879 h 617079"/>
                    <a:gd name="connsiteX7" fmla="*/ 931229 w 931229"/>
                    <a:gd name="connsiteY7" fmla="*/ 403906 h 617079"/>
                    <a:gd name="connsiteX0" fmla="*/ 182319 w 931922"/>
                    <a:gd name="connsiteY0" fmla="*/ 476834 h 617079"/>
                    <a:gd name="connsiteX1" fmla="*/ 423541 w 931922"/>
                    <a:gd name="connsiteY1" fmla="*/ 339394 h 617079"/>
                    <a:gd name="connsiteX2" fmla="*/ 516103 w 931922"/>
                    <a:gd name="connsiteY2" fmla="*/ 617079 h 617079"/>
                    <a:gd name="connsiteX3" fmla="*/ 0 w 931922"/>
                    <a:gd name="connsiteY3" fmla="*/ 448785 h 617079"/>
                    <a:gd name="connsiteX4" fmla="*/ 274881 w 931922"/>
                    <a:gd name="connsiteY4" fmla="*/ 0 h 617079"/>
                    <a:gd name="connsiteX5" fmla="*/ 504883 w 931922"/>
                    <a:gd name="connsiteY5" fmla="*/ 235612 h 617079"/>
                    <a:gd name="connsiteX6" fmla="*/ 765740 w 931922"/>
                    <a:gd name="connsiteY6" fmla="*/ 159879 h 617079"/>
                    <a:gd name="connsiteX7" fmla="*/ 931229 w 931922"/>
                    <a:gd name="connsiteY7" fmla="*/ 403906 h 617079"/>
                    <a:gd name="connsiteX0" fmla="*/ 182319 w 931922"/>
                    <a:gd name="connsiteY0" fmla="*/ 476834 h 617079"/>
                    <a:gd name="connsiteX1" fmla="*/ 423541 w 931922"/>
                    <a:gd name="connsiteY1" fmla="*/ 339394 h 617079"/>
                    <a:gd name="connsiteX2" fmla="*/ 516103 w 931922"/>
                    <a:gd name="connsiteY2" fmla="*/ 617079 h 617079"/>
                    <a:gd name="connsiteX3" fmla="*/ 0 w 931922"/>
                    <a:gd name="connsiteY3" fmla="*/ 448785 h 617079"/>
                    <a:gd name="connsiteX4" fmla="*/ 274881 w 931922"/>
                    <a:gd name="connsiteY4" fmla="*/ 0 h 617079"/>
                    <a:gd name="connsiteX5" fmla="*/ 504883 w 931922"/>
                    <a:gd name="connsiteY5" fmla="*/ 235612 h 617079"/>
                    <a:gd name="connsiteX6" fmla="*/ 765740 w 931922"/>
                    <a:gd name="connsiteY6" fmla="*/ 159879 h 617079"/>
                    <a:gd name="connsiteX7" fmla="*/ 931229 w 931922"/>
                    <a:gd name="connsiteY7" fmla="*/ 403906 h 617079"/>
                    <a:gd name="connsiteX0" fmla="*/ 182319 w 931968"/>
                    <a:gd name="connsiteY0" fmla="*/ 476834 h 617079"/>
                    <a:gd name="connsiteX1" fmla="*/ 423541 w 931968"/>
                    <a:gd name="connsiteY1" fmla="*/ 339394 h 617079"/>
                    <a:gd name="connsiteX2" fmla="*/ 516103 w 931968"/>
                    <a:gd name="connsiteY2" fmla="*/ 617079 h 617079"/>
                    <a:gd name="connsiteX3" fmla="*/ 0 w 931968"/>
                    <a:gd name="connsiteY3" fmla="*/ 448785 h 617079"/>
                    <a:gd name="connsiteX4" fmla="*/ 274881 w 931968"/>
                    <a:gd name="connsiteY4" fmla="*/ 0 h 617079"/>
                    <a:gd name="connsiteX5" fmla="*/ 504883 w 931968"/>
                    <a:gd name="connsiteY5" fmla="*/ 235612 h 617079"/>
                    <a:gd name="connsiteX6" fmla="*/ 765740 w 931968"/>
                    <a:gd name="connsiteY6" fmla="*/ 159879 h 617079"/>
                    <a:gd name="connsiteX7" fmla="*/ 931229 w 93196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504883 w 932698"/>
                    <a:gd name="connsiteY5" fmla="*/ 235612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504883 w 932698"/>
                    <a:gd name="connsiteY5" fmla="*/ 235612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2698"/>
                    <a:gd name="connsiteY0" fmla="*/ 476834 h 617079"/>
                    <a:gd name="connsiteX1" fmla="*/ 423541 w 932698"/>
                    <a:gd name="connsiteY1" fmla="*/ 339394 h 617079"/>
                    <a:gd name="connsiteX2" fmla="*/ 516103 w 932698"/>
                    <a:gd name="connsiteY2" fmla="*/ 617079 h 617079"/>
                    <a:gd name="connsiteX3" fmla="*/ 0 w 932698"/>
                    <a:gd name="connsiteY3" fmla="*/ 448785 h 617079"/>
                    <a:gd name="connsiteX4" fmla="*/ 274881 w 932698"/>
                    <a:gd name="connsiteY4" fmla="*/ 0 h 617079"/>
                    <a:gd name="connsiteX5" fmla="*/ 477341 w 932698"/>
                    <a:gd name="connsiteY5" fmla="*/ 243874 h 617079"/>
                    <a:gd name="connsiteX6" fmla="*/ 765740 w 932698"/>
                    <a:gd name="connsiteY6" fmla="*/ 159879 h 617079"/>
                    <a:gd name="connsiteX7" fmla="*/ 931229 w 932698"/>
                    <a:gd name="connsiteY7" fmla="*/ 403906 h 617079"/>
                    <a:gd name="connsiteX0" fmla="*/ 182319 w 933062"/>
                    <a:gd name="connsiteY0" fmla="*/ 476834 h 617079"/>
                    <a:gd name="connsiteX1" fmla="*/ 423541 w 933062"/>
                    <a:gd name="connsiteY1" fmla="*/ 339394 h 617079"/>
                    <a:gd name="connsiteX2" fmla="*/ 516103 w 933062"/>
                    <a:gd name="connsiteY2" fmla="*/ 617079 h 617079"/>
                    <a:gd name="connsiteX3" fmla="*/ 0 w 933062"/>
                    <a:gd name="connsiteY3" fmla="*/ 448785 h 617079"/>
                    <a:gd name="connsiteX4" fmla="*/ 274881 w 933062"/>
                    <a:gd name="connsiteY4" fmla="*/ 0 h 617079"/>
                    <a:gd name="connsiteX5" fmla="*/ 477341 w 933062"/>
                    <a:gd name="connsiteY5" fmla="*/ 243874 h 617079"/>
                    <a:gd name="connsiteX6" fmla="*/ 765740 w 933062"/>
                    <a:gd name="connsiteY6" fmla="*/ 159879 h 617079"/>
                    <a:gd name="connsiteX7" fmla="*/ 931229 w 933062"/>
                    <a:gd name="connsiteY7" fmla="*/ 403906 h 617079"/>
                    <a:gd name="connsiteX0" fmla="*/ 182319 w 933062"/>
                    <a:gd name="connsiteY0" fmla="*/ 476834 h 617079"/>
                    <a:gd name="connsiteX1" fmla="*/ 423541 w 933062"/>
                    <a:gd name="connsiteY1" fmla="*/ 339394 h 617079"/>
                    <a:gd name="connsiteX2" fmla="*/ 516103 w 933062"/>
                    <a:gd name="connsiteY2" fmla="*/ 617079 h 617079"/>
                    <a:gd name="connsiteX3" fmla="*/ 0 w 933062"/>
                    <a:gd name="connsiteY3" fmla="*/ 448785 h 617079"/>
                    <a:gd name="connsiteX4" fmla="*/ 274881 w 933062"/>
                    <a:gd name="connsiteY4" fmla="*/ 0 h 617079"/>
                    <a:gd name="connsiteX5" fmla="*/ 477341 w 933062"/>
                    <a:gd name="connsiteY5" fmla="*/ 243874 h 617079"/>
                    <a:gd name="connsiteX6" fmla="*/ 765740 w 933062"/>
                    <a:gd name="connsiteY6" fmla="*/ 159879 h 617079"/>
                    <a:gd name="connsiteX7" fmla="*/ 931229 w 933062"/>
                    <a:gd name="connsiteY7" fmla="*/ 403906 h 617079"/>
                    <a:gd name="connsiteX0" fmla="*/ 182319 w 934161"/>
                    <a:gd name="connsiteY0" fmla="*/ 476834 h 617079"/>
                    <a:gd name="connsiteX1" fmla="*/ 423541 w 934161"/>
                    <a:gd name="connsiteY1" fmla="*/ 339394 h 617079"/>
                    <a:gd name="connsiteX2" fmla="*/ 516103 w 934161"/>
                    <a:gd name="connsiteY2" fmla="*/ 617079 h 617079"/>
                    <a:gd name="connsiteX3" fmla="*/ 0 w 934161"/>
                    <a:gd name="connsiteY3" fmla="*/ 448785 h 617079"/>
                    <a:gd name="connsiteX4" fmla="*/ 274881 w 934161"/>
                    <a:gd name="connsiteY4" fmla="*/ 0 h 617079"/>
                    <a:gd name="connsiteX5" fmla="*/ 477341 w 934161"/>
                    <a:gd name="connsiteY5" fmla="*/ 243874 h 617079"/>
                    <a:gd name="connsiteX6" fmla="*/ 787773 w 934161"/>
                    <a:gd name="connsiteY6" fmla="*/ 162633 h 617079"/>
                    <a:gd name="connsiteX7" fmla="*/ 931229 w 934161"/>
                    <a:gd name="connsiteY7" fmla="*/ 403906 h 617079"/>
                    <a:gd name="connsiteX0" fmla="*/ 182319 w 933800"/>
                    <a:gd name="connsiteY0" fmla="*/ 476834 h 617079"/>
                    <a:gd name="connsiteX1" fmla="*/ 423541 w 933800"/>
                    <a:gd name="connsiteY1" fmla="*/ 339394 h 617079"/>
                    <a:gd name="connsiteX2" fmla="*/ 516103 w 933800"/>
                    <a:gd name="connsiteY2" fmla="*/ 617079 h 617079"/>
                    <a:gd name="connsiteX3" fmla="*/ 0 w 933800"/>
                    <a:gd name="connsiteY3" fmla="*/ 448785 h 617079"/>
                    <a:gd name="connsiteX4" fmla="*/ 274881 w 933800"/>
                    <a:gd name="connsiteY4" fmla="*/ 0 h 617079"/>
                    <a:gd name="connsiteX5" fmla="*/ 477341 w 933800"/>
                    <a:gd name="connsiteY5" fmla="*/ 243874 h 617079"/>
                    <a:gd name="connsiteX6" fmla="*/ 782265 w 933800"/>
                    <a:gd name="connsiteY6" fmla="*/ 143353 h 617079"/>
                    <a:gd name="connsiteX7" fmla="*/ 931229 w 933800"/>
                    <a:gd name="connsiteY7" fmla="*/ 403906 h 617079"/>
                    <a:gd name="connsiteX0" fmla="*/ 182319 w 933800"/>
                    <a:gd name="connsiteY0" fmla="*/ 476834 h 617079"/>
                    <a:gd name="connsiteX1" fmla="*/ 423541 w 933800"/>
                    <a:gd name="connsiteY1" fmla="*/ 339394 h 617079"/>
                    <a:gd name="connsiteX2" fmla="*/ 516103 w 933800"/>
                    <a:gd name="connsiteY2" fmla="*/ 617079 h 617079"/>
                    <a:gd name="connsiteX3" fmla="*/ 0 w 933800"/>
                    <a:gd name="connsiteY3" fmla="*/ 448785 h 617079"/>
                    <a:gd name="connsiteX4" fmla="*/ 274881 w 933800"/>
                    <a:gd name="connsiteY4" fmla="*/ 0 h 617079"/>
                    <a:gd name="connsiteX5" fmla="*/ 477341 w 933800"/>
                    <a:gd name="connsiteY5" fmla="*/ 243874 h 617079"/>
                    <a:gd name="connsiteX6" fmla="*/ 782265 w 933800"/>
                    <a:gd name="connsiteY6" fmla="*/ 143353 h 617079"/>
                    <a:gd name="connsiteX7" fmla="*/ 931229 w 933800"/>
                    <a:gd name="connsiteY7" fmla="*/ 403906 h 617079"/>
                    <a:gd name="connsiteX0" fmla="*/ 182319 w 935016"/>
                    <a:gd name="connsiteY0" fmla="*/ 476834 h 617079"/>
                    <a:gd name="connsiteX1" fmla="*/ 423541 w 935016"/>
                    <a:gd name="connsiteY1" fmla="*/ 339394 h 617079"/>
                    <a:gd name="connsiteX2" fmla="*/ 516103 w 935016"/>
                    <a:gd name="connsiteY2" fmla="*/ 617079 h 617079"/>
                    <a:gd name="connsiteX3" fmla="*/ 0 w 935016"/>
                    <a:gd name="connsiteY3" fmla="*/ 448785 h 617079"/>
                    <a:gd name="connsiteX4" fmla="*/ 274881 w 935016"/>
                    <a:gd name="connsiteY4" fmla="*/ 0 h 617079"/>
                    <a:gd name="connsiteX5" fmla="*/ 477341 w 935016"/>
                    <a:gd name="connsiteY5" fmla="*/ 243874 h 617079"/>
                    <a:gd name="connsiteX6" fmla="*/ 782265 w 935016"/>
                    <a:gd name="connsiteY6" fmla="*/ 143353 h 617079"/>
                    <a:gd name="connsiteX7" fmla="*/ 931229 w 935016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77341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74881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6834 h 617079"/>
                    <a:gd name="connsiteX1" fmla="*/ 423541 w 932773"/>
                    <a:gd name="connsiteY1" fmla="*/ 339394 h 617079"/>
                    <a:gd name="connsiteX2" fmla="*/ 516103 w 932773"/>
                    <a:gd name="connsiteY2" fmla="*/ 617079 h 617079"/>
                    <a:gd name="connsiteX3" fmla="*/ 0 w 932773"/>
                    <a:gd name="connsiteY3" fmla="*/ 448785 h 617079"/>
                    <a:gd name="connsiteX4" fmla="*/ 239076 w 932773"/>
                    <a:gd name="connsiteY4" fmla="*/ 0 h 617079"/>
                    <a:gd name="connsiteX5" fmla="*/ 491112 w 932773"/>
                    <a:gd name="connsiteY5" fmla="*/ 243874 h 617079"/>
                    <a:gd name="connsiteX6" fmla="*/ 782265 w 932773"/>
                    <a:gd name="connsiteY6" fmla="*/ 143353 h 617079"/>
                    <a:gd name="connsiteX7" fmla="*/ 931229 w 932773"/>
                    <a:gd name="connsiteY7" fmla="*/ 403906 h 617079"/>
                    <a:gd name="connsiteX0" fmla="*/ 182319 w 932773"/>
                    <a:gd name="connsiteY0" fmla="*/ 478537 h 618782"/>
                    <a:gd name="connsiteX1" fmla="*/ 423541 w 932773"/>
                    <a:gd name="connsiteY1" fmla="*/ 341097 h 618782"/>
                    <a:gd name="connsiteX2" fmla="*/ 516103 w 932773"/>
                    <a:gd name="connsiteY2" fmla="*/ 618782 h 618782"/>
                    <a:gd name="connsiteX3" fmla="*/ 0 w 932773"/>
                    <a:gd name="connsiteY3" fmla="*/ 450488 h 618782"/>
                    <a:gd name="connsiteX4" fmla="*/ 239076 w 932773"/>
                    <a:gd name="connsiteY4" fmla="*/ 1703 h 618782"/>
                    <a:gd name="connsiteX5" fmla="*/ 491112 w 932773"/>
                    <a:gd name="connsiteY5" fmla="*/ 245577 h 618782"/>
                    <a:gd name="connsiteX6" fmla="*/ 782265 w 932773"/>
                    <a:gd name="connsiteY6" fmla="*/ 145056 h 618782"/>
                    <a:gd name="connsiteX7" fmla="*/ 931229 w 932773"/>
                    <a:gd name="connsiteY7" fmla="*/ 405609 h 618782"/>
                    <a:gd name="connsiteX0" fmla="*/ 182319 w 932773"/>
                    <a:gd name="connsiteY0" fmla="*/ 478537 h 618782"/>
                    <a:gd name="connsiteX1" fmla="*/ 423541 w 932773"/>
                    <a:gd name="connsiteY1" fmla="*/ 341097 h 618782"/>
                    <a:gd name="connsiteX2" fmla="*/ 516103 w 932773"/>
                    <a:gd name="connsiteY2" fmla="*/ 618782 h 618782"/>
                    <a:gd name="connsiteX3" fmla="*/ 0 w 932773"/>
                    <a:gd name="connsiteY3" fmla="*/ 450488 h 618782"/>
                    <a:gd name="connsiteX4" fmla="*/ 239076 w 932773"/>
                    <a:gd name="connsiteY4" fmla="*/ 1703 h 618782"/>
                    <a:gd name="connsiteX5" fmla="*/ 491112 w 932773"/>
                    <a:gd name="connsiteY5" fmla="*/ 245577 h 618782"/>
                    <a:gd name="connsiteX6" fmla="*/ 782265 w 932773"/>
                    <a:gd name="connsiteY6" fmla="*/ 145056 h 618782"/>
                    <a:gd name="connsiteX7" fmla="*/ 931229 w 932773"/>
                    <a:gd name="connsiteY7" fmla="*/ 405609 h 618782"/>
                    <a:gd name="connsiteX0" fmla="*/ 160286 w 910740"/>
                    <a:gd name="connsiteY0" fmla="*/ 478537 h 618782"/>
                    <a:gd name="connsiteX1" fmla="*/ 401508 w 910740"/>
                    <a:gd name="connsiteY1" fmla="*/ 341097 h 618782"/>
                    <a:gd name="connsiteX2" fmla="*/ 494070 w 910740"/>
                    <a:gd name="connsiteY2" fmla="*/ 618782 h 618782"/>
                    <a:gd name="connsiteX3" fmla="*/ 0 w 910740"/>
                    <a:gd name="connsiteY3" fmla="*/ 450488 h 618782"/>
                    <a:gd name="connsiteX4" fmla="*/ 217043 w 910740"/>
                    <a:gd name="connsiteY4" fmla="*/ 1703 h 618782"/>
                    <a:gd name="connsiteX5" fmla="*/ 469079 w 910740"/>
                    <a:gd name="connsiteY5" fmla="*/ 245577 h 618782"/>
                    <a:gd name="connsiteX6" fmla="*/ 760232 w 910740"/>
                    <a:gd name="connsiteY6" fmla="*/ 145056 h 618782"/>
                    <a:gd name="connsiteX7" fmla="*/ 909196 w 910740"/>
                    <a:gd name="connsiteY7" fmla="*/ 405609 h 618782"/>
                    <a:gd name="connsiteX0" fmla="*/ 205095 w 955549"/>
                    <a:gd name="connsiteY0" fmla="*/ 478537 h 618782"/>
                    <a:gd name="connsiteX1" fmla="*/ 446317 w 955549"/>
                    <a:gd name="connsiteY1" fmla="*/ 341097 h 618782"/>
                    <a:gd name="connsiteX2" fmla="*/ 538879 w 955549"/>
                    <a:gd name="connsiteY2" fmla="*/ 618782 h 618782"/>
                    <a:gd name="connsiteX3" fmla="*/ 44809 w 955549"/>
                    <a:gd name="connsiteY3" fmla="*/ 450488 h 618782"/>
                    <a:gd name="connsiteX4" fmla="*/ 261852 w 955549"/>
                    <a:gd name="connsiteY4" fmla="*/ 1703 h 618782"/>
                    <a:gd name="connsiteX5" fmla="*/ 513888 w 955549"/>
                    <a:gd name="connsiteY5" fmla="*/ 245577 h 618782"/>
                    <a:gd name="connsiteX6" fmla="*/ 805041 w 955549"/>
                    <a:gd name="connsiteY6" fmla="*/ 145056 h 618782"/>
                    <a:gd name="connsiteX7" fmla="*/ 954005 w 955549"/>
                    <a:gd name="connsiteY7" fmla="*/ 405609 h 618782"/>
                    <a:gd name="connsiteX0" fmla="*/ 205095 w 955549"/>
                    <a:gd name="connsiteY0" fmla="*/ 478537 h 618782"/>
                    <a:gd name="connsiteX1" fmla="*/ 446317 w 955549"/>
                    <a:gd name="connsiteY1" fmla="*/ 341097 h 618782"/>
                    <a:gd name="connsiteX2" fmla="*/ 538879 w 955549"/>
                    <a:gd name="connsiteY2" fmla="*/ 618782 h 618782"/>
                    <a:gd name="connsiteX3" fmla="*/ 44809 w 955549"/>
                    <a:gd name="connsiteY3" fmla="*/ 450488 h 618782"/>
                    <a:gd name="connsiteX4" fmla="*/ 261852 w 955549"/>
                    <a:gd name="connsiteY4" fmla="*/ 1703 h 618782"/>
                    <a:gd name="connsiteX5" fmla="*/ 513888 w 955549"/>
                    <a:gd name="connsiteY5" fmla="*/ 245577 h 618782"/>
                    <a:gd name="connsiteX6" fmla="*/ 805041 w 955549"/>
                    <a:gd name="connsiteY6" fmla="*/ 145056 h 618782"/>
                    <a:gd name="connsiteX7" fmla="*/ 954005 w 955549"/>
                    <a:gd name="connsiteY7" fmla="*/ 405609 h 618782"/>
                    <a:gd name="connsiteX0" fmla="*/ 205095 w 955549"/>
                    <a:gd name="connsiteY0" fmla="*/ 478537 h 607765"/>
                    <a:gd name="connsiteX1" fmla="*/ 446317 w 955549"/>
                    <a:gd name="connsiteY1" fmla="*/ 341097 h 607765"/>
                    <a:gd name="connsiteX2" fmla="*/ 527862 w 955549"/>
                    <a:gd name="connsiteY2" fmla="*/ 607765 h 607765"/>
                    <a:gd name="connsiteX3" fmla="*/ 44809 w 955549"/>
                    <a:gd name="connsiteY3" fmla="*/ 450488 h 607765"/>
                    <a:gd name="connsiteX4" fmla="*/ 261852 w 955549"/>
                    <a:gd name="connsiteY4" fmla="*/ 1703 h 607765"/>
                    <a:gd name="connsiteX5" fmla="*/ 513888 w 955549"/>
                    <a:gd name="connsiteY5" fmla="*/ 245577 h 607765"/>
                    <a:gd name="connsiteX6" fmla="*/ 805041 w 955549"/>
                    <a:gd name="connsiteY6" fmla="*/ 145056 h 607765"/>
                    <a:gd name="connsiteX7" fmla="*/ 954005 w 955549"/>
                    <a:gd name="connsiteY7" fmla="*/ 405609 h 607765"/>
                    <a:gd name="connsiteX0" fmla="*/ 205095 w 955549"/>
                    <a:gd name="connsiteY0" fmla="*/ 478537 h 664635"/>
                    <a:gd name="connsiteX1" fmla="*/ 446317 w 955549"/>
                    <a:gd name="connsiteY1" fmla="*/ 34109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46317 w 955549"/>
                    <a:gd name="connsiteY1" fmla="*/ 34109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47853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402249 w 955549"/>
                    <a:gd name="connsiteY1" fmla="*/ 352114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05095 w 955549"/>
                    <a:gd name="connsiteY0" fmla="*/ 511587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4635"/>
                    <a:gd name="connsiteX1" fmla="*/ 396740 w 955549"/>
                    <a:gd name="connsiteY1" fmla="*/ 327327 h 664635"/>
                    <a:gd name="connsiteX2" fmla="*/ 527862 w 955549"/>
                    <a:gd name="connsiteY2" fmla="*/ 607765 h 664635"/>
                    <a:gd name="connsiteX3" fmla="*/ 44809 w 955549"/>
                    <a:gd name="connsiteY3" fmla="*/ 450488 h 664635"/>
                    <a:gd name="connsiteX4" fmla="*/ 261852 w 955549"/>
                    <a:gd name="connsiteY4" fmla="*/ 1703 h 664635"/>
                    <a:gd name="connsiteX5" fmla="*/ 513888 w 955549"/>
                    <a:gd name="connsiteY5" fmla="*/ 245577 h 664635"/>
                    <a:gd name="connsiteX6" fmla="*/ 805041 w 955549"/>
                    <a:gd name="connsiteY6" fmla="*/ 145056 h 664635"/>
                    <a:gd name="connsiteX7" fmla="*/ 954005 w 955549"/>
                    <a:gd name="connsiteY7" fmla="*/ 405609 h 664635"/>
                    <a:gd name="connsiteX0" fmla="*/ 221620 w 955549"/>
                    <a:gd name="connsiteY0" fmla="*/ 500570 h 666793"/>
                    <a:gd name="connsiteX1" fmla="*/ 396740 w 955549"/>
                    <a:gd name="connsiteY1" fmla="*/ 327327 h 666793"/>
                    <a:gd name="connsiteX2" fmla="*/ 478286 w 955549"/>
                    <a:gd name="connsiteY2" fmla="*/ 610520 h 666793"/>
                    <a:gd name="connsiteX3" fmla="*/ 44809 w 955549"/>
                    <a:gd name="connsiteY3" fmla="*/ 450488 h 666793"/>
                    <a:gd name="connsiteX4" fmla="*/ 261852 w 955549"/>
                    <a:gd name="connsiteY4" fmla="*/ 1703 h 666793"/>
                    <a:gd name="connsiteX5" fmla="*/ 513888 w 955549"/>
                    <a:gd name="connsiteY5" fmla="*/ 245577 h 666793"/>
                    <a:gd name="connsiteX6" fmla="*/ 805041 w 955549"/>
                    <a:gd name="connsiteY6" fmla="*/ 145056 h 666793"/>
                    <a:gd name="connsiteX7" fmla="*/ 954005 w 955549"/>
                    <a:gd name="connsiteY7" fmla="*/ 405609 h 666793"/>
                    <a:gd name="connsiteX0" fmla="*/ 221620 w 955549"/>
                    <a:gd name="connsiteY0" fmla="*/ 500570 h 666793"/>
                    <a:gd name="connsiteX1" fmla="*/ 396740 w 955549"/>
                    <a:gd name="connsiteY1" fmla="*/ 327327 h 666793"/>
                    <a:gd name="connsiteX2" fmla="*/ 478286 w 955549"/>
                    <a:gd name="connsiteY2" fmla="*/ 610520 h 666793"/>
                    <a:gd name="connsiteX3" fmla="*/ 44809 w 955549"/>
                    <a:gd name="connsiteY3" fmla="*/ 450488 h 666793"/>
                    <a:gd name="connsiteX4" fmla="*/ 261852 w 955549"/>
                    <a:gd name="connsiteY4" fmla="*/ 1703 h 666793"/>
                    <a:gd name="connsiteX5" fmla="*/ 513888 w 955549"/>
                    <a:gd name="connsiteY5" fmla="*/ 245577 h 666793"/>
                    <a:gd name="connsiteX6" fmla="*/ 805041 w 955549"/>
                    <a:gd name="connsiteY6" fmla="*/ 145056 h 666793"/>
                    <a:gd name="connsiteX7" fmla="*/ 954005 w 955549"/>
                    <a:gd name="connsiteY7" fmla="*/ 405609 h 666793"/>
                    <a:gd name="connsiteX0" fmla="*/ 228696 w 962625"/>
                    <a:gd name="connsiteY0" fmla="*/ 500570 h 673975"/>
                    <a:gd name="connsiteX1" fmla="*/ 403816 w 962625"/>
                    <a:gd name="connsiteY1" fmla="*/ 327327 h 673975"/>
                    <a:gd name="connsiteX2" fmla="*/ 485362 w 962625"/>
                    <a:gd name="connsiteY2" fmla="*/ 610520 h 673975"/>
                    <a:gd name="connsiteX3" fmla="*/ 43623 w 962625"/>
                    <a:gd name="connsiteY3" fmla="*/ 480784 h 673975"/>
                    <a:gd name="connsiteX4" fmla="*/ 268928 w 962625"/>
                    <a:gd name="connsiteY4" fmla="*/ 1703 h 673975"/>
                    <a:gd name="connsiteX5" fmla="*/ 520964 w 962625"/>
                    <a:gd name="connsiteY5" fmla="*/ 245577 h 673975"/>
                    <a:gd name="connsiteX6" fmla="*/ 812117 w 962625"/>
                    <a:gd name="connsiteY6" fmla="*/ 145056 h 673975"/>
                    <a:gd name="connsiteX7" fmla="*/ 961081 w 962625"/>
                    <a:gd name="connsiteY7" fmla="*/ 405609 h 673975"/>
                    <a:gd name="connsiteX0" fmla="*/ 238218 w 972147"/>
                    <a:gd name="connsiteY0" fmla="*/ 500570 h 681004"/>
                    <a:gd name="connsiteX1" fmla="*/ 413338 w 972147"/>
                    <a:gd name="connsiteY1" fmla="*/ 327327 h 681004"/>
                    <a:gd name="connsiteX2" fmla="*/ 494884 w 972147"/>
                    <a:gd name="connsiteY2" fmla="*/ 610520 h 681004"/>
                    <a:gd name="connsiteX3" fmla="*/ 42128 w 972147"/>
                    <a:gd name="connsiteY3" fmla="*/ 505572 h 681004"/>
                    <a:gd name="connsiteX4" fmla="*/ 278450 w 972147"/>
                    <a:gd name="connsiteY4" fmla="*/ 1703 h 681004"/>
                    <a:gd name="connsiteX5" fmla="*/ 530486 w 972147"/>
                    <a:gd name="connsiteY5" fmla="*/ 245577 h 681004"/>
                    <a:gd name="connsiteX6" fmla="*/ 821639 w 972147"/>
                    <a:gd name="connsiteY6" fmla="*/ 145056 h 681004"/>
                    <a:gd name="connsiteX7" fmla="*/ 970603 w 972147"/>
                    <a:gd name="connsiteY7" fmla="*/ 405609 h 681004"/>
                    <a:gd name="connsiteX0" fmla="*/ 238218 w 972147"/>
                    <a:gd name="connsiteY0" fmla="*/ 500570 h 684851"/>
                    <a:gd name="connsiteX1" fmla="*/ 413338 w 972147"/>
                    <a:gd name="connsiteY1" fmla="*/ 327327 h 684851"/>
                    <a:gd name="connsiteX2" fmla="*/ 483867 w 972147"/>
                    <a:gd name="connsiteY2" fmla="*/ 616028 h 684851"/>
                    <a:gd name="connsiteX3" fmla="*/ 42128 w 972147"/>
                    <a:gd name="connsiteY3" fmla="*/ 505572 h 684851"/>
                    <a:gd name="connsiteX4" fmla="*/ 278450 w 972147"/>
                    <a:gd name="connsiteY4" fmla="*/ 1703 h 684851"/>
                    <a:gd name="connsiteX5" fmla="*/ 530486 w 972147"/>
                    <a:gd name="connsiteY5" fmla="*/ 245577 h 684851"/>
                    <a:gd name="connsiteX6" fmla="*/ 821639 w 972147"/>
                    <a:gd name="connsiteY6" fmla="*/ 145056 h 684851"/>
                    <a:gd name="connsiteX7" fmla="*/ 970603 w 972147"/>
                    <a:gd name="connsiteY7" fmla="*/ 405609 h 684851"/>
                    <a:gd name="connsiteX0" fmla="*/ 238218 w 972147"/>
                    <a:gd name="connsiteY0" fmla="*/ 500570 h 678763"/>
                    <a:gd name="connsiteX1" fmla="*/ 413338 w 972147"/>
                    <a:gd name="connsiteY1" fmla="*/ 327327 h 678763"/>
                    <a:gd name="connsiteX2" fmla="*/ 483867 w 972147"/>
                    <a:gd name="connsiteY2" fmla="*/ 616028 h 678763"/>
                    <a:gd name="connsiteX3" fmla="*/ 42128 w 972147"/>
                    <a:gd name="connsiteY3" fmla="*/ 505572 h 678763"/>
                    <a:gd name="connsiteX4" fmla="*/ 278450 w 972147"/>
                    <a:gd name="connsiteY4" fmla="*/ 1703 h 678763"/>
                    <a:gd name="connsiteX5" fmla="*/ 530486 w 972147"/>
                    <a:gd name="connsiteY5" fmla="*/ 245577 h 678763"/>
                    <a:gd name="connsiteX6" fmla="*/ 821639 w 972147"/>
                    <a:gd name="connsiteY6" fmla="*/ 145056 h 678763"/>
                    <a:gd name="connsiteX7" fmla="*/ 970603 w 972147"/>
                    <a:gd name="connsiteY7" fmla="*/ 405609 h 678763"/>
                    <a:gd name="connsiteX0" fmla="*/ 238218 w 972147"/>
                    <a:gd name="connsiteY0" fmla="*/ 501130 h 679323"/>
                    <a:gd name="connsiteX1" fmla="*/ 413338 w 972147"/>
                    <a:gd name="connsiteY1" fmla="*/ 327887 h 679323"/>
                    <a:gd name="connsiteX2" fmla="*/ 483867 w 972147"/>
                    <a:gd name="connsiteY2" fmla="*/ 616588 h 679323"/>
                    <a:gd name="connsiteX3" fmla="*/ 42128 w 972147"/>
                    <a:gd name="connsiteY3" fmla="*/ 506132 h 679323"/>
                    <a:gd name="connsiteX4" fmla="*/ 278450 w 972147"/>
                    <a:gd name="connsiteY4" fmla="*/ 2263 h 679323"/>
                    <a:gd name="connsiteX5" fmla="*/ 535994 w 972147"/>
                    <a:gd name="connsiteY5" fmla="*/ 210332 h 679323"/>
                    <a:gd name="connsiteX6" fmla="*/ 821639 w 972147"/>
                    <a:gd name="connsiteY6" fmla="*/ 145616 h 679323"/>
                    <a:gd name="connsiteX7" fmla="*/ 970603 w 972147"/>
                    <a:gd name="connsiteY7" fmla="*/ 406169 h 679323"/>
                    <a:gd name="connsiteX0" fmla="*/ 238218 w 972147"/>
                    <a:gd name="connsiteY0" fmla="*/ 501130 h 679323"/>
                    <a:gd name="connsiteX1" fmla="*/ 413338 w 972147"/>
                    <a:gd name="connsiteY1" fmla="*/ 327887 h 679323"/>
                    <a:gd name="connsiteX2" fmla="*/ 483867 w 972147"/>
                    <a:gd name="connsiteY2" fmla="*/ 616588 h 679323"/>
                    <a:gd name="connsiteX3" fmla="*/ 42128 w 972147"/>
                    <a:gd name="connsiteY3" fmla="*/ 506132 h 679323"/>
                    <a:gd name="connsiteX4" fmla="*/ 278450 w 972147"/>
                    <a:gd name="connsiteY4" fmla="*/ 2263 h 679323"/>
                    <a:gd name="connsiteX5" fmla="*/ 535994 w 972147"/>
                    <a:gd name="connsiteY5" fmla="*/ 210332 h 679323"/>
                    <a:gd name="connsiteX6" fmla="*/ 821639 w 972147"/>
                    <a:gd name="connsiteY6" fmla="*/ 145616 h 679323"/>
                    <a:gd name="connsiteX7" fmla="*/ 970603 w 972147"/>
                    <a:gd name="connsiteY7" fmla="*/ 406169 h 679323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1584 h 679777"/>
                    <a:gd name="connsiteX1" fmla="*/ 413338 w 972147"/>
                    <a:gd name="connsiteY1" fmla="*/ 328341 h 679777"/>
                    <a:gd name="connsiteX2" fmla="*/ 483867 w 972147"/>
                    <a:gd name="connsiteY2" fmla="*/ 617042 h 679777"/>
                    <a:gd name="connsiteX3" fmla="*/ 42128 w 972147"/>
                    <a:gd name="connsiteY3" fmla="*/ 506586 h 679777"/>
                    <a:gd name="connsiteX4" fmla="*/ 278450 w 972147"/>
                    <a:gd name="connsiteY4" fmla="*/ 2717 h 679777"/>
                    <a:gd name="connsiteX5" fmla="*/ 535994 w 972147"/>
                    <a:gd name="connsiteY5" fmla="*/ 210786 h 679777"/>
                    <a:gd name="connsiteX6" fmla="*/ 821639 w 972147"/>
                    <a:gd name="connsiteY6" fmla="*/ 146070 h 679777"/>
                    <a:gd name="connsiteX7" fmla="*/ 970603 w 972147"/>
                    <a:gd name="connsiteY7" fmla="*/ 406623 h 679777"/>
                    <a:gd name="connsiteX0" fmla="*/ 238218 w 972147"/>
                    <a:gd name="connsiteY0" fmla="*/ 502590 h 680783"/>
                    <a:gd name="connsiteX1" fmla="*/ 413338 w 972147"/>
                    <a:gd name="connsiteY1" fmla="*/ 329347 h 680783"/>
                    <a:gd name="connsiteX2" fmla="*/ 483867 w 972147"/>
                    <a:gd name="connsiteY2" fmla="*/ 618048 h 680783"/>
                    <a:gd name="connsiteX3" fmla="*/ 42128 w 972147"/>
                    <a:gd name="connsiteY3" fmla="*/ 507592 h 680783"/>
                    <a:gd name="connsiteX4" fmla="*/ 278450 w 972147"/>
                    <a:gd name="connsiteY4" fmla="*/ 3723 h 680783"/>
                    <a:gd name="connsiteX5" fmla="*/ 535994 w 972147"/>
                    <a:gd name="connsiteY5" fmla="*/ 211792 h 680783"/>
                    <a:gd name="connsiteX6" fmla="*/ 821639 w 972147"/>
                    <a:gd name="connsiteY6" fmla="*/ 147076 h 680783"/>
                    <a:gd name="connsiteX7" fmla="*/ 970603 w 972147"/>
                    <a:gd name="connsiteY7" fmla="*/ 407629 h 680783"/>
                    <a:gd name="connsiteX0" fmla="*/ 238218 w 972381"/>
                    <a:gd name="connsiteY0" fmla="*/ 502590 h 680783"/>
                    <a:gd name="connsiteX1" fmla="*/ 413338 w 972381"/>
                    <a:gd name="connsiteY1" fmla="*/ 329347 h 680783"/>
                    <a:gd name="connsiteX2" fmla="*/ 483867 w 972381"/>
                    <a:gd name="connsiteY2" fmla="*/ 618048 h 680783"/>
                    <a:gd name="connsiteX3" fmla="*/ 42128 w 972381"/>
                    <a:gd name="connsiteY3" fmla="*/ 507592 h 680783"/>
                    <a:gd name="connsiteX4" fmla="*/ 278450 w 972381"/>
                    <a:gd name="connsiteY4" fmla="*/ 3723 h 680783"/>
                    <a:gd name="connsiteX5" fmla="*/ 535994 w 972381"/>
                    <a:gd name="connsiteY5" fmla="*/ 211792 h 680783"/>
                    <a:gd name="connsiteX6" fmla="*/ 829902 w 972381"/>
                    <a:gd name="connsiteY6" fmla="*/ 119534 h 680783"/>
                    <a:gd name="connsiteX7" fmla="*/ 970603 w 972381"/>
                    <a:gd name="connsiteY7" fmla="*/ 407629 h 680783"/>
                    <a:gd name="connsiteX0" fmla="*/ 238218 w 972381"/>
                    <a:gd name="connsiteY0" fmla="*/ 502590 h 680783"/>
                    <a:gd name="connsiteX1" fmla="*/ 413338 w 972381"/>
                    <a:gd name="connsiteY1" fmla="*/ 329347 h 680783"/>
                    <a:gd name="connsiteX2" fmla="*/ 483867 w 972381"/>
                    <a:gd name="connsiteY2" fmla="*/ 618048 h 680783"/>
                    <a:gd name="connsiteX3" fmla="*/ 42128 w 972381"/>
                    <a:gd name="connsiteY3" fmla="*/ 507592 h 680783"/>
                    <a:gd name="connsiteX4" fmla="*/ 278450 w 972381"/>
                    <a:gd name="connsiteY4" fmla="*/ 3723 h 680783"/>
                    <a:gd name="connsiteX5" fmla="*/ 535994 w 972381"/>
                    <a:gd name="connsiteY5" fmla="*/ 211792 h 680783"/>
                    <a:gd name="connsiteX6" fmla="*/ 829902 w 972381"/>
                    <a:gd name="connsiteY6" fmla="*/ 119534 h 680783"/>
                    <a:gd name="connsiteX7" fmla="*/ 970603 w 972381"/>
                    <a:gd name="connsiteY7" fmla="*/ 407629 h 680783"/>
                    <a:gd name="connsiteX0" fmla="*/ 238218 w 973905"/>
                    <a:gd name="connsiteY0" fmla="*/ 502590 h 680783"/>
                    <a:gd name="connsiteX1" fmla="*/ 413338 w 973905"/>
                    <a:gd name="connsiteY1" fmla="*/ 329347 h 680783"/>
                    <a:gd name="connsiteX2" fmla="*/ 483867 w 973905"/>
                    <a:gd name="connsiteY2" fmla="*/ 618048 h 680783"/>
                    <a:gd name="connsiteX3" fmla="*/ 42128 w 973905"/>
                    <a:gd name="connsiteY3" fmla="*/ 507592 h 680783"/>
                    <a:gd name="connsiteX4" fmla="*/ 278450 w 973905"/>
                    <a:gd name="connsiteY4" fmla="*/ 3723 h 680783"/>
                    <a:gd name="connsiteX5" fmla="*/ 535994 w 973905"/>
                    <a:gd name="connsiteY5" fmla="*/ 211792 h 680783"/>
                    <a:gd name="connsiteX6" fmla="*/ 857444 w 973905"/>
                    <a:gd name="connsiteY6" fmla="*/ 144322 h 680783"/>
                    <a:gd name="connsiteX7" fmla="*/ 970603 w 973905"/>
                    <a:gd name="connsiteY7" fmla="*/ 407629 h 680783"/>
                    <a:gd name="connsiteX0" fmla="*/ 238218 w 973905"/>
                    <a:gd name="connsiteY0" fmla="*/ 502590 h 680783"/>
                    <a:gd name="connsiteX1" fmla="*/ 413338 w 973905"/>
                    <a:gd name="connsiteY1" fmla="*/ 329347 h 680783"/>
                    <a:gd name="connsiteX2" fmla="*/ 483867 w 973905"/>
                    <a:gd name="connsiteY2" fmla="*/ 618048 h 680783"/>
                    <a:gd name="connsiteX3" fmla="*/ 42128 w 973905"/>
                    <a:gd name="connsiteY3" fmla="*/ 507592 h 680783"/>
                    <a:gd name="connsiteX4" fmla="*/ 278450 w 973905"/>
                    <a:gd name="connsiteY4" fmla="*/ 3723 h 680783"/>
                    <a:gd name="connsiteX5" fmla="*/ 535994 w 973905"/>
                    <a:gd name="connsiteY5" fmla="*/ 211792 h 680783"/>
                    <a:gd name="connsiteX6" fmla="*/ 857444 w 973905"/>
                    <a:gd name="connsiteY6" fmla="*/ 144322 h 680783"/>
                    <a:gd name="connsiteX7" fmla="*/ 970603 w 973905"/>
                    <a:gd name="connsiteY7" fmla="*/ 407629 h 680783"/>
                    <a:gd name="connsiteX0" fmla="*/ 238218 w 975028"/>
                    <a:gd name="connsiteY0" fmla="*/ 502590 h 680783"/>
                    <a:gd name="connsiteX1" fmla="*/ 413338 w 975028"/>
                    <a:gd name="connsiteY1" fmla="*/ 329347 h 680783"/>
                    <a:gd name="connsiteX2" fmla="*/ 483867 w 975028"/>
                    <a:gd name="connsiteY2" fmla="*/ 618048 h 680783"/>
                    <a:gd name="connsiteX3" fmla="*/ 42128 w 975028"/>
                    <a:gd name="connsiteY3" fmla="*/ 507592 h 680783"/>
                    <a:gd name="connsiteX4" fmla="*/ 278450 w 975028"/>
                    <a:gd name="connsiteY4" fmla="*/ 3723 h 680783"/>
                    <a:gd name="connsiteX5" fmla="*/ 535994 w 975028"/>
                    <a:gd name="connsiteY5" fmla="*/ 211792 h 680783"/>
                    <a:gd name="connsiteX6" fmla="*/ 857444 w 975028"/>
                    <a:gd name="connsiteY6" fmla="*/ 144322 h 680783"/>
                    <a:gd name="connsiteX7" fmla="*/ 970603 w 975028"/>
                    <a:gd name="connsiteY7" fmla="*/ 407629 h 680783"/>
                    <a:gd name="connsiteX0" fmla="*/ 238218 w 975028"/>
                    <a:gd name="connsiteY0" fmla="*/ 502590 h 680783"/>
                    <a:gd name="connsiteX1" fmla="*/ 413338 w 975028"/>
                    <a:gd name="connsiteY1" fmla="*/ 329347 h 680783"/>
                    <a:gd name="connsiteX2" fmla="*/ 483867 w 975028"/>
                    <a:gd name="connsiteY2" fmla="*/ 618048 h 680783"/>
                    <a:gd name="connsiteX3" fmla="*/ 42128 w 975028"/>
                    <a:gd name="connsiteY3" fmla="*/ 507592 h 680783"/>
                    <a:gd name="connsiteX4" fmla="*/ 278450 w 975028"/>
                    <a:gd name="connsiteY4" fmla="*/ 3723 h 680783"/>
                    <a:gd name="connsiteX5" fmla="*/ 535994 w 975028"/>
                    <a:gd name="connsiteY5" fmla="*/ 211792 h 680783"/>
                    <a:gd name="connsiteX6" fmla="*/ 857444 w 975028"/>
                    <a:gd name="connsiteY6" fmla="*/ 144322 h 680783"/>
                    <a:gd name="connsiteX7" fmla="*/ 970603 w 975028"/>
                    <a:gd name="connsiteY7" fmla="*/ 407629 h 680783"/>
                    <a:gd name="connsiteX0" fmla="*/ 238218 w 975375"/>
                    <a:gd name="connsiteY0" fmla="*/ 502590 h 680783"/>
                    <a:gd name="connsiteX1" fmla="*/ 413338 w 975375"/>
                    <a:gd name="connsiteY1" fmla="*/ 329347 h 680783"/>
                    <a:gd name="connsiteX2" fmla="*/ 483867 w 975375"/>
                    <a:gd name="connsiteY2" fmla="*/ 618048 h 680783"/>
                    <a:gd name="connsiteX3" fmla="*/ 42128 w 975375"/>
                    <a:gd name="connsiteY3" fmla="*/ 507592 h 680783"/>
                    <a:gd name="connsiteX4" fmla="*/ 278450 w 975375"/>
                    <a:gd name="connsiteY4" fmla="*/ 3723 h 680783"/>
                    <a:gd name="connsiteX5" fmla="*/ 535994 w 975375"/>
                    <a:gd name="connsiteY5" fmla="*/ 211792 h 680783"/>
                    <a:gd name="connsiteX6" fmla="*/ 857444 w 975375"/>
                    <a:gd name="connsiteY6" fmla="*/ 144322 h 680783"/>
                    <a:gd name="connsiteX7" fmla="*/ 970603 w 975375"/>
                    <a:gd name="connsiteY7" fmla="*/ 407629 h 680783"/>
                    <a:gd name="connsiteX0" fmla="*/ 238218 w 975375"/>
                    <a:gd name="connsiteY0" fmla="*/ 502590 h 680783"/>
                    <a:gd name="connsiteX1" fmla="*/ 413338 w 975375"/>
                    <a:gd name="connsiteY1" fmla="*/ 329347 h 680783"/>
                    <a:gd name="connsiteX2" fmla="*/ 483867 w 975375"/>
                    <a:gd name="connsiteY2" fmla="*/ 618048 h 680783"/>
                    <a:gd name="connsiteX3" fmla="*/ 42128 w 975375"/>
                    <a:gd name="connsiteY3" fmla="*/ 507592 h 680783"/>
                    <a:gd name="connsiteX4" fmla="*/ 278450 w 975375"/>
                    <a:gd name="connsiteY4" fmla="*/ 3723 h 680783"/>
                    <a:gd name="connsiteX5" fmla="*/ 535994 w 975375"/>
                    <a:gd name="connsiteY5" fmla="*/ 211792 h 680783"/>
                    <a:gd name="connsiteX6" fmla="*/ 857444 w 975375"/>
                    <a:gd name="connsiteY6" fmla="*/ 144322 h 680783"/>
                    <a:gd name="connsiteX7" fmla="*/ 970603 w 975375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35994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35994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2590 h 680783"/>
                    <a:gd name="connsiteX1" fmla="*/ 413338 w 973301"/>
                    <a:gd name="connsiteY1" fmla="*/ 329347 h 680783"/>
                    <a:gd name="connsiteX2" fmla="*/ 483867 w 973301"/>
                    <a:gd name="connsiteY2" fmla="*/ 618048 h 680783"/>
                    <a:gd name="connsiteX3" fmla="*/ 42128 w 973301"/>
                    <a:gd name="connsiteY3" fmla="*/ 507592 h 680783"/>
                    <a:gd name="connsiteX4" fmla="*/ 278450 w 973301"/>
                    <a:gd name="connsiteY4" fmla="*/ 3723 h 680783"/>
                    <a:gd name="connsiteX5" fmla="*/ 558028 w 973301"/>
                    <a:gd name="connsiteY5" fmla="*/ 211792 h 680783"/>
                    <a:gd name="connsiteX6" fmla="*/ 857444 w 973301"/>
                    <a:gd name="connsiteY6" fmla="*/ 144322 h 680783"/>
                    <a:gd name="connsiteX7" fmla="*/ 970603 w 973301"/>
                    <a:gd name="connsiteY7" fmla="*/ 407629 h 680783"/>
                    <a:gd name="connsiteX0" fmla="*/ 238218 w 973301"/>
                    <a:gd name="connsiteY0" fmla="*/ 503717 h 681910"/>
                    <a:gd name="connsiteX1" fmla="*/ 413338 w 973301"/>
                    <a:gd name="connsiteY1" fmla="*/ 330474 h 681910"/>
                    <a:gd name="connsiteX2" fmla="*/ 483867 w 973301"/>
                    <a:gd name="connsiteY2" fmla="*/ 619175 h 681910"/>
                    <a:gd name="connsiteX3" fmla="*/ 42128 w 973301"/>
                    <a:gd name="connsiteY3" fmla="*/ 508719 h 681910"/>
                    <a:gd name="connsiteX4" fmla="*/ 278450 w 973301"/>
                    <a:gd name="connsiteY4" fmla="*/ 4850 h 681910"/>
                    <a:gd name="connsiteX5" fmla="*/ 558028 w 973301"/>
                    <a:gd name="connsiteY5" fmla="*/ 212919 h 681910"/>
                    <a:gd name="connsiteX6" fmla="*/ 857444 w 973301"/>
                    <a:gd name="connsiteY6" fmla="*/ 145449 h 681910"/>
                    <a:gd name="connsiteX7" fmla="*/ 970603 w 973301"/>
                    <a:gd name="connsiteY7" fmla="*/ 408756 h 681910"/>
                    <a:gd name="connsiteX0" fmla="*/ 238218 w 973301"/>
                    <a:gd name="connsiteY0" fmla="*/ 503717 h 681910"/>
                    <a:gd name="connsiteX1" fmla="*/ 413338 w 973301"/>
                    <a:gd name="connsiteY1" fmla="*/ 330474 h 681910"/>
                    <a:gd name="connsiteX2" fmla="*/ 483867 w 973301"/>
                    <a:gd name="connsiteY2" fmla="*/ 619175 h 681910"/>
                    <a:gd name="connsiteX3" fmla="*/ 42128 w 973301"/>
                    <a:gd name="connsiteY3" fmla="*/ 508719 h 681910"/>
                    <a:gd name="connsiteX4" fmla="*/ 278450 w 973301"/>
                    <a:gd name="connsiteY4" fmla="*/ 4850 h 681910"/>
                    <a:gd name="connsiteX5" fmla="*/ 558028 w 973301"/>
                    <a:gd name="connsiteY5" fmla="*/ 212919 h 681910"/>
                    <a:gd name="connsiteX6" fmla="*/ 857444 w 973301"/>
                    <a:gd name="connsiteY6" fmla="*/ 145449 h 681910"/>
                    <a:gd name="connsiteX7" fmla="*/ 970603 w 973301"/>
                    <a:gd name="connsiteY7" fmla="*/ 408756 h 681910"/>
                    <a:gd name="connsiteX0" fmla="*/ 238218 w 973301"/>
                    <a:gd name="connsiteY0" fmla="*/ 506290 h 684483"/>
                    <a:gd name="connsiteX1" fmla="*/ 413338 w 973301"/>
                    <a:gd name="connsiteY1" fmla="*/ 333047 h 684483"/>
                    <a:gd name="connsiteX2" fmla="*/ 483867 w 973301"/>
                    <a:gd name="connsiteY2" fmla="*/ 621748 h 684483"/>
                    <a:gd name="connsiteX3" fmla="*/ 42128 w 973301"/>
                    <a:gd name="connsiteY3" fmla="*/ 511292 h 684483"/>
                    <a:gd name="connsiteX4" fmla="*/ 278450 w 973301"/>
                    <a:gd name="connsiteY4" fmla="*/ 7423 h 684483"/>
                    <a:gd name="connsiteX5" fmla="*/ 549765 w 973301"/>
                    <a:gd name="connsiteY5" fmla="*/ 190704 h 684483"/>
                    <a:gd name="connsiteX6" fmla="*/ 857444 w 973301"/>
                    <a:gd name="connsiteY6" fmla="*/ 148022 h 684483"/>
                    <a:gd name="connsiteX7" fmla="*/ 970603 w 973301"/>
                    <a:gd name="connsiteY7" fmla="*/ 411329 h 684483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3104 h 681297"/>
                    <a:gd name="connsiteX1" fmla="*/ 413338 w 973301"/>
                    <a:gd name="connsiteY1" fmla="*/ 329861 h 681297"/>
                    <a:gd name="connsiteX2" fmla="*/ 483867 w 973301"/>
                    <a:gd name="connsiteY2" fmla="*/ 618562 h 681297"/>
                    <a:gd name="connsiteX3" fmla="*/ 42128 w 973301"/>
                    <a:gd name="connsiteY3" fmla="*/ 508106 h 681297"/>
                    <a:gd name="connsiteX4" fmla="*/ 278450 w 973301"/>
                    <a:gd name="connsiteY4" fmla="*/ 4237 h 681297"/>
                    <a:gd name="connsiteX5" fmla="*/ 549765 w 973301"/>
                    <a:gd name="connsiteY5" fmla="*/ 187518 h 681297"/>
                    <a:gd name="connsiteX6" fmla="*/ 857444 w 973301"/>
                    <a:gd name="connsiteY6" fmla="*/ 144836 h 681297"/>
                    <a:gd name="connsiteX7" fmla="*/ 970603 w 973301"/>
                    <a:gd name="connsiteY7" fmla="*/ 408143 h 681297"/>
                    <a:gd name="connsiteX0" fmla="*/ 238218 w 973301"/>
                    <a:gd name="connsiteY0" fmla="*/ 501535 h 679728"/>
                    <a:gd name="connsiteX1" fmla="*/ 413338 w 973301"/>
                    <a:gd name="connsiteY1" fmla="*/ 328292 h 679728"/>
                    <a:gd name="connsiteX2" fmla="*/ 483867 w 973301"/>
                    <a:gd name="connsiteY2" fmla="*/ 616993 h 679728"/>
                    <a:gd name="connsiteX3" fmla="*/ 42128 w 973301"/>
                    <a:gd name="connsiteY3" fmla="*/ 506537 h 679728"/>
                    <a:gd name="connsiteX4" fmla="*/ 278450 w 973301"/>
                    <a:gd name="connsiteY4" fmla="*/ 2668 h 679728"/>
                    <a:gd name="connsiteX5" fmla="*/ 549765 w 973301"/>
                    <a:gd name="connsiteY5" fmla="*/ 185949 h 679728"/>
                    <a:gd name="connsiteX6" fmla="*/ 857444 w 973301"/>
                    <a:gd name="connsiteY6" fmla="*/ 143267 h 679728"/>
                    <a:gd name="connsiteX7" fmla="*/ 970603 w 973301"/>
                    <a:gd name="connsiteY7" fmla="*/ 406574 h 679728"/>
                    <a:gd name="connsiteX0" fmla="*/ 239713 w 974796"/>
                    <a:gd name="connsiteY0" fmla="*/ 509581 h 687774"/>
                    <a:gd name="connsiteX1" fmla="*/ 414833 w 974796"/>
                    <a:gd name="connsiteY1" fmla="*/ 336338 h 687774"/>
                    <a:gd name="connsiteX2" fmla="*/ 485362 w 974796"/>
                    <a:gd name="connsiteY2" fmla="*/ 625039 h 687774"/>
                    <a:gd name="connsiteX3" fmla="*/ 43623 w 974796"/>
                    <a:gd name="connsiteY3" fmla="*/ 514583 h 687774"/>
                    <a:gd name="connsiteX4" fmla="*/ 268928 w 974796"/>
                    <a:gd name="connsiteY4" fmla="*/ 2452 h 687774"/>
                    <a:gd name="connsiteX5" fmla="*/ 551260 w 974796"/>
                    <a:gd name="connsiteY5" fmla="*/ 193995 h 687774"/>
                    <a:gd name="connsiteX6" fmla="*/ 858939 w 974796"/>
                    <a:gd name="connsiteY6" fmla="*/ 151313 h 687774"/>
                    <a:gd name="connsiteX7" fmla="*/ 972098 w 974796"/>
                    <a:gd name="connsiteY7" fmla="*/ 414620 h 687774"/>
                    <a:gd name="connsiteX0" fmla="*/ 239713 w 974796"/>
                    <a:gd name="connsiteY0" fmla="*/ 508440 h 686633"/>
                    <a:gd name="connsiteX1" fmla="*/ 414833 w 974796"/>
                    <a:gd name="connsiteY1" fmla="*/ 335197 h 686633"/>
                    <a:gd name="connsiteX2" fmla="*/ 485362 w 974796"/>
                    <a:gd name="connsiteY2" fmla="*/ 623898 h 686633"/>
                    <a:gd name="connsiteX3" fmla="*/ 43623 w 974796"/>
                    <a:gd name="connsiteY3" fmla="*/ 513442 h 686633"/>
                    <a:gd name="connsiteX4" fmla="*/ 268928 w 974796"/>
                    <a:gd name="connsiteY4" fmla="*/ 1311 h 686633"/>
                    <a:gd name="connsiteX5" fmla="*/ 551260 w 974796"/>
                    <a:gd name="connsiteY5" fmla="*/ 192854 h 686633"/>
                    <a:gd name="connsiteX6" fmla="*/ 858939 w 974796"/>
                    <a:gd name="connsiteY6" fmla="*/ 150172 h 686633"/>
                    <a:gd name="connsiteX7" fmla="*/ 972098 w 974796"/>
                    <a:gd name="connsiteY7" fmla="*/ 413479 h 68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4796" h="686633">
                      <a:moveTo>
                        <a:pt x="239713" y="508440"/>
                      </a:moveTo>
                      <a:cubicBezTo>
                        <a:pt x="220051" y="400199"/>
                        <a:pt x="313311" y="308483"/>
                        <a:pt x="414833" y="335197"/>
                      </a:cubicBezTo>
                      <a:cubicBezTo>
                        <a:pt x="568709" y="355231"/>
                        <a:pt x="571103" y="526747"/>
                        <a:pt x="485362" y="623898"/>
                      </a:cubicBezTo>
                      <a:cubicBezTo>
                        <a:pt x="359231" y="741315"/>
                        <a:pt x="103653" y="687971"/>
                        <a:pt x="43623" y="513442"/>
                      </a:cubicBezTo>
                      <a:cubicBezTo>
                        <a:pt x="-86006" y="165544"/>
                        <a:pt x="98347" y="15949"/>
                        <a:pt x="268928" y="1311"/>
                      </a:cubicBezTo>
                      <a:cubicBezTo>
                        <a:pt x="423631" y="-11041"/>
                        <a:pt x="534267" y="64743"/>
                        <a:pt x="551260" y="192854"/>
                      </a:cubicBezTo>
                      <a:cubicBezTo>
                        <a:pt x="632704" y="84983"/>
                        <a:pt x="783005" y="98296"/>
                        <a:pt x="858939" y="150172"/>
                      </a:cubicBezTo>
                      <a:cubicBezTo>
                        <a:pt x="963678" y="201219"/>
                        <a:pt x="983037" y="310103"/>
                        <a:pt x="972098" y="413479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4" name="자유형: 도형 98">
                  <a:extLst>
                    <a:ext uri="{FF2B5EF4-FFF2-40B4-BE49-F238E27FC236}">
                      <a16:creationId xmlns:a16="http://schemas.microsoft.com/office/drawing/2014/main" id="{2DDB44F1-7550-4ABF-AE9B-D0BC5DF6110B}"/>
                    </a:ext>
                  </a:extLst>
                </p:cNvPr>
                <p:cNvSpPr/>
                <p:nvPr/>
              </p:nvSpPr>
              <p:spPr>
                <a:xfrm>
                  <a:off x="6646452" y="3560646"/>
                  <a:ext cx="483425" cy="785841"/>
                </a:xfrm>
                <a:custGeom>
                  <a:avLst/>
                  <a:gdLst>
                    <a:gd name="connsiteX0" fmla="*/ 0 w 647934"/>
                    <a:gd name="connsiteY0" fmla="*/ 277685 h 1051840"/>
                    <a:gd name="connsiteX1" fmla="*/ 330979 w 647934"/>
                    <a:gd name="connsiteY1" fmla="*/ 0 h 1051840"/>
                    <a:gd name="connsiteX2" fmla="*/ 560982 w 647934"/>
                    <a:gd name="connsiteY2" fmla="*/ 171099 h 1051840"/>
                    <a:gd name="connsiteX3" fmla="*/ 468420 w 647934"/>
                    <a:gd name="connsiteY3" fmla="*/ 493663 h 1051840"/>
                    <a:gd name="connsiteX4" fmla="*/ 647934 w 647934"/>
                    <a:gd name="connsiteY4" fmla="*/ 793789 h 1051840"/>
                    <a:gd name="connsiteX5" fmla="*/ 468420 w 647934"/>
                    <a:gd name="connsiteY5" fmla="*/ 1051840 h 1051840"/>
                    <a:gd name="connsiteX0" fmla="*/ 0 w 647934"/>
                    <a:gd name="connsiteY0" fmla="*/ 277685 h 1051840"/>
                    <a:gd name="connsiteX1" fmla="*/ 330979 w 647934"/>
                    <a:gd name="connsiteY1" fmla="*/ 0 h 1051840"/>
                    <a:gd name="connsiteX2" fmla="*/ 560982 w 647934"/>
                    <a:gd name="connsiteY2" fmla="*/ 171099 h 1051840"/>
                    <a:gd name="connsiteX3" fmla="*/ 468420 w 647934"/>
                    <a:gd name="connsiteY3" fmla="*/ 493663 h 1051840"/>
                    <a:gd name="connsiteX4" fmla="*/ 647934 w 647934"/>
                    <a:gd name="connsiteY4" fmla="*/ 793789 h 1051840"/>
                    <a:gd name="connsiteX5" fmla="*/ 468420 w 647934"/>
                    <a:gd name="connsiteY5" fmla="*/ 1051840 h 1051840"/>
                    <a:gd name="connsiteX0" fmla="*/ 0 w 647937"/>
                    <a:gd name="connsiteY0" fmla="*/ 277685 h 1051840"/>
                    <a:gd name="connsiteX1" fmla="*/ 330979 w 647937"/>
                    <a:gd name="connsiteY1" fmla="*/ 0 h 1051840"/>
                    <a:gd name="connsiteX2" fmla="*/ 560982 w 647937"/>
                    <a:gd name="connsiteY2" fmla="*/ 171099 h 1051840"/>
                    <a:gd name="connsiteX3" fmla="*/ 468420 w 647937"/>
                    <a:gd name="connsiteY3" fmla="*/ 493663 h 1051840"/>
                    <a:gd name="connsiteX4" fmla="*/ 647934 w 647937"/>
                    <a:gd name="connsiteY4" fmla="*/ 793789 h 1051840"/>
                    <a:gd name="connsiteX5" fmla="*/ 468420 w 647937"/>
                    <a:gd name="connsiteY5" fmla="*/ 1051840 h 1051840"/>
                    <a:gd name="connsiteX0" fmla="*/ 0 w 647937"/>
                    <a:gd name="connsiteY0" fmla="*/ 277685 h 1051840"/>
                    <a:gd name="connsiteX1" fmla="*/ 330979 w 647937"/>
                    <a:gd name="connsiteY1" fmla="*/ 0 h 1051840"/>
                    <a:gd name="connsiteX2" fmla="*/ 560982 w 647937"/>
                    <a:gd name="connsiteY2" fmla="*/ 171099 h 1051840"/>
                    <a:gd name="connsiteX3" fmla="*/ 468420 w 647937"/>
                    <a:gd name="connsiteY3" fmla="*/ 493663 h 1051840"/>
                    <a:gd name="connsiteX4" fmla="*/ 647934 w 647937"/>
                    <a:gd name="connsiteY4" fmla="*/ 793789 h 1051840"/>
                    <a:gd name="connsiteX5" fmla="*/ 468420 w 647937"/>
                    <a:gd name="connsiteY5" fmla="*/ 1051840 h 1051840"/>
                    <a:gd name="connsiteX0" fmla="*/ 0 w 647937"/>
                    <a:gd name="connsiteY0" fmla="*/ 277685 h 1035314"/>
                    <a:gd name="connsiteX1" fmla="*/ 330979 w 647937"/>
                    <a:gd name="connsiteY1" fmla="*/ 0 h 1035314"/>
                    <a:gd name="connsiteX2" fmla="*/ 560982 w 647937"/>
                    <a:gd name="connsiteY2" fmla="*/ 171099 h 1035314"/>
                    <a:gd name="connsiteX3" fmla="*/ 468420 w 647937"/>
                    <a:gd name="connsiteY3" fmla="*/ 493663 h 1035314"/>
                    <a:gd name="connsiteX4" fmla="*/ 647934 w 647937"/>
                    <a:gd name="connsiteY4" fmla="*/ 793789 h 1035314"/>
                    <a:gd name="connsiteX5" fmla="*/ 465665 w 647937"/>
                    <a:gd name="connsiteY5" fmla="*/ 1035314 h 1035314"/>
                    <a:gd name="connsiteX0" fmla="*/ 0 w 642428"/>
                    <a:gd name="connsiteY0" fmla="*/ 277685 h 1035314"/>
                    <a:gd name="connsiteX1" fmla="*/ 330979 w 642428"/>
                    <a:gd name="connsiteY1" fmla="*/ 0 h 1035314"/>
                    <a:gd name="connsiteX2" fmla="*/ 560982 w 642428"/>
                    <a:gd name="connsiteY2" fmla="*/ 171099 h 1035314"/>
                    <a:gd name="connsiteX3" fmla="*/ 468420 w 642428"/>
                    <a:gd name="connsiteY3" fmla="*/ 493663 h 1035314"/>
                    <a:gd name="connsiteX4" fmla="*/ 642425 w 642428"/>
                    <a:gd name="connsiteY4" fmla="*/ 769001 h 1035314"/>
                    <a:gd name="connsiteX5" fmla="*/ 465665 w 642428"/>
                    <a:gd name="connsiteY5" fmla="*/ 1035314 h 1035314"/>
                    <a:gd name="connsiteX0" fmla="*/ 0 w 642428"/>
                    <a:gd name="connsiteY0" fmla="*/ 277685 h 1035314"/>
                    <a:gd name="connsiteX1" fmla="*/ 330979 w 642428"/>
                    <a:gd name="connsiteY1" fmla="*/ 0 h 1035314"/>
                    <a:gd name="connsiteX2" fmla="*/ 560982 w 642428"/>
                    <a:gd name="connsiteY2" fmla="*/ 171099 h 1035314"/>
                    <a:gd name="connsiteX3" fmla="*/ 468420 w 642428"/>
                    <a:gd name="connsiteY3" fmla="*/ 493663 h 1035314"/>
                    <a:gd name="connsiteX4" fmla="*/ 642425 w 642428"/>
                    <a:gd name="connsiteY4" fmla="*/ 769001 h 1035314"/>
                    <a:gd name="connsiteX5" fmla="*/ 465665 w 642428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501"/>
                    <a:gd name="connsiteY0" fmla="*/ 277685 h 1035314"/>
                    <a:gd name="connsiteX1" fmla="*/ 330979 w 642501"/>
                    <a:gd name="connsiteY1" fmla="*/ 0 h 1035314"/>
                    <a:gd name="connsiteX2" fmla="*/ 560982 w 642501"/>
                    <a:gd name="connsiteY2" fmla="*/ 171099 h 1035314"/>
                    <a:gd name="connsiteX3" fmla="*/ 468420 w 642501"/>
                    <a:gd name="connsiteY3" fmla="*/ 493663 h 1035314"/>
                    <a:gd name="connsiteX4" fmla="*/ 642425 w 642501"/>
                    <a:gd name="connsiteY4" fmla="*/ 769001 h 1035314"/>
                    <a:gd name="connsiteX5" fmla="*/ 465665 w 642501"/>
                    <a:gd name="connsiteY5" fmla="*/ 1035314 h 1035314"/>
                    <a:gd name="connsiteX0" fmla="*/ 0 w 642489"/>
                    <a:gd name="connsiteY0" fmla="*/ 277685 h 1035314"/>
                    <a:gd name="connsiteX1" fmla="*/ 330979 w 642489"/>
                    <a:gd name="connsiteY1" fmla="*/ 0 h 1035314"/>
                    <a:gd name="connsiteX2" fmla="*/ 560982 w 642489"/>
                    <a:gd name="connsiteY2" fmla="*/ 171099 h 1035314"/>
                    <a:gd name="connsiteX3" fmla="*/ 446386 w 642489"/>
                    <a:gd name="connsiteY3" fmla="*/ 490909 h 1035314"/>
                    <a:gd name="connsiteX4" fmla="*/ 642425 w 642489"/>
                    <a:gd name="connsiteY4" fmla="*/ 769001 h 1035314"/>
                    <a:gd name="connsiteX5" fmla="*/ 465665 w 642489"/>
                    <a:gd name="connsiteY5" fmla="*/ 1035314 h 1035314"/>
                    <a:gd name="connsiteX0" fmla="*/ 0 w 642733"/>
                    <a:gd name="connsiteY0" fmla="*/ 277685 h 1035314"/>
                    <a:gd name="connsiteX1" fmla="*/ 330979 w 642733"/>
                    <a:gd name="connsiteY1" fmla="*/ 0 h 1035314"/>
                    <a:gd name="connsiteX2" fmla="*/ 560982 w 642733"/>
                    <a:gd name="connsiteY2" fmla="*/ 171099 h 1035314"/>
                    <a:gd name="connsiteX3" fmla="*/ 446386 w 642733"/>
                    <a:gd name="connsiteY3" fmla="*/ 490909 h 1035314"/>
                    <a:gd name="connsiteX4" fmla="*/ 642425 w 642733"/>
                    <a:gd name="connsiteY4" fmla="*/ 769001 h 1035314"/>
                    <a:gd name="connsiteX5" fmla="*/ 465665 w 642733"/>
                    <a:gd name="connsiteY5" fmla="*/ 1035314 h 1035314"/>
                    <a:gd name="connsiteX0" fmla="*/ 0 w 642733"/>
                    <a:gd name="connsiteY0" fmla="*/ 277685 h 1035314"/>
                    <a:gd name="connsiteX1" fmla="*/ 330979 w 642733"/>
                    <a:gd name="connsiteY1" fmla="*/ 0 h 1035314"/>
                    <a:gd name="connsiteX2" fmla="*/ 560982 w 642733"/>
                    <a:gd name="connsiteY2" fmla="*/ 171099 h 1035314"/>
                    <a:gd name="connsiteX3" fmla="*/ 446386 w 642733"/>
                    <a:gd name="connsiteY3" fmla="*/ 490909 h 1035314"/>
                    <a:gd name="connsiteX4" fmla="*/ 642425 w 642733"/>
                    <a:gd name="connsiteY4" fmla="*/ 769001 h 1035314"/>
                    <a:gd name="connsiteX5" fmla="*/ 465665 w 642733"/>
                    <a:gd name="connsiteY5" fmla="*/ 1035314 h 1035314"/>
                    <a:gd name="connsiteX0" fmla="*/ 0 w 642564"/>
                    <a:gd name="connsiteY0" fmla="*/ 277685 h 1035314"/>
                    <a:gd name="connsiteX1" fmla="*/ 330979 w 642564"/>
                    <a:gd name="connsiteY1" fmla="*/ 0 h 1035314"/>
                    <a:gd name="connsiteX2" fmla="*/ 560982 w 642564"/>
                    <a:gd name="connsiteY2" fmla="*/ 171099 h 1035314"/>
                    <a:gd name="connsiteX3" fmla="*/ 446386 w 642564"/>
                    <a:gd name="connsiteY3" fmla="*/ 490909 h 1035314"/>
                    <a:gd name="connsiteX4" fmla="*/ 642425 w 642564"/>
                    <a:gd name="connsiteY4" fmla="*/ 769001 h 1035314"/>
                    <a:gd name="connsiteX5" fmla="*/ 465665 w 642564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77685 h 1035314"/>
                    <a:gd name="connsiteX1" fmla="*/ 330979 w 639815"/>
                    <a:gd name="connsiteY1" fmla="*/ 0 h 1035314"/>
                    <a:gd name="connsiteX2" fmla="*/ 560982 w 639815"/>
                    <a:gd name="connsiteY2" fmla="*/ 171099 h 1035314"/>
                    <a:gd name="connsiteX3" fmla="*/ 446386 w 639815"/>
                    <a:gd name="connsiteY3" fmla="*/ 490909 h 1035314"/>
                    <a:gd name="connsiteX4" fmla="*/ 639670 w 639815"/>
                    <a:gd name="connsiteY4" fmla="*/ 760738 h 1035314"/>
                    <a:gd name="connsiteX5" fmla="*/ 465665 w 639815"/>
                    <a:gd name="connsiteY5" fmla="*/ 1035314 h 1035314"/>
                    <a:gd name="connsiteX0" fmla="*/ 0 w 639815"/>
                    <a:gd name="connsiteY0" fmla="*/ 280359 h 1037988"/>
                    <a:gd name="connsiteX1" fmla="*/ 330979 w 639815"/>
                    <a:gd name="connsiteY1" fmla="*/ 2674 h 1037988"/>
                    <a:gd name="connsiteX2" fmla="*/ 560982 w 639815"/>
                    <a:gd name="connsiteY2" fmla="*/ 173773 h 1037988"/>
                    <a:gd name="connsiteX3" fmla="*/ 446386 w 639815"/>
                    <a:gd name="connsiteY3" fmla="*/ 493583 h 1037988"/>
                    <a:gd name="connsiteX4" fmla="*/ 639670 w 639815"/>
                    <a:gd name="connsiteY4" fmla="*/ 763412 h 1037988"/>
                    <a:gd name="connsiteX5" fmla="*/ 465665 w 639815"/>
                    <a:gd name="connsiteY5" fmla="*/ 1037988 h 1037988"/>
                    <a:gd name="connsiteX0" fmla="*/ 0 w 639815"/>
                    <a:gd name="connsiteY0" fmla="*/ 284735 h 1042364"/>
                    <a:gd name="connsiteX1" fmla="*/ 330979 w 639815"/>
                    <a:gd name="connsiteY1" fmla="*/ 7050 h 1042364"/>
                    <a:gd name="connsiteX2" fmla="*/ 560982 w 639815"/>
                    <a:gd name="connsiteY2" fmla="*/ 178149 h 1042364"/>
                    <a:gd name="connsiteX3" fmla="*/ 446386 w 639815"/>
                    <a:gd name="connsiteY3" fmla="*/ 497959 h 1042364"/>
                    <a:gd name="connsiteX4" fmla="*/ 639670 w 639815"/>
                    <a:gd name="connsiteY4" fmla="*/ 767788 h 1042364"/>
                    <a:gd name="connsiteX5" fmla="*/ 465665 w 639815"/>
                    <a:gd name="connsiteY5" fmla="*/ 1042364 h 1042364"/>
                    <a:gd name="connsiteX0" fmla="*/ 0 w 639815"/>
                    <a:gd name="connsiteY0" fmla="*/ 284735 h 1042364"/>
                    <a:gd name="connsiteX1" fmla="*/ 330979 w 639815"/>
                    <a:gd name="connsiteY1" fmla="*/ 7050 h 1042364"/>
                    <a:gd name="connsiteX2" fmla="*/ 560982 w 639815"/>
                    <a:gd name="connsiteY2" fmla="*/ 178149 h 1042364"/>
                    <a:gd name="connsiteX3" fmla="*/ 446386 w 639815"/>
                    <a:gd name="connsiteY3" fmla="*/ 497959 h 1042364"/>
                    <a:gd name="connsiteX4" fmla="*/ 639670 w 639815"/>
                    <a:gd name="connsiteY4" fmla="*/ 767788 h 1042364"/>
                    <a:gd name="connsiteX5" fmla="*/ 465665 w 639815"/>
                    <a:gd name="connsiteY5" fmla="*/ 1042364 h 1042364"/>
                    <a:gd name="connsiteX0" fmla="*/ 0 w 639815"/>
                    <a:gd name="connsiteY0" fmla="*/ 278763 h 1036392"/>
                    <a:gd name="connsiteX1" fmla="*/ 330979 w 639815"/>
                    <a:gd name="connsiteY1" fmla="*/ 1078 h 1036392"/>
                    <a:gd name="connsiteX2" fmla="*/ 560982 w 639815"/>
                    <a:gd name="connsiteY2" fmla="*/ 172177 h 1036392"/>
                    <a:gd name="connsiteX3" fmla="*/ 446386 w 639815"/>
                    <a:gd name="connsiteY3" fmla="*/ 491987 h 1036392"/>
                    <a:gd name="connsiteX4" fmla="*/ 639670 w 639815"/>
                    <a:gd name="connsiteY4" fmla="*/ 761816 h 1036392"/>
                    <a:gd name="connsiteX5" fmla="*/ 465665 w 639815"/>
                    <a:gd name="connsiteY5" fmla="*/ 1036392 h 1036392"/>
                    <a:gd name="connsiteX0" fmla="*/ 0 w 639815"/>
                    <a:gd name="connsiteY0" fmla="*/ 280192 h 1037821"/>
                    <a:gd name="connsiteX1" fmla="*/ 330979 w 639815"/>
                    <a:gd name="connsiteY1" fmla="*/ 2507 h 1037821"/>
                    <a:gd name="connsiteX2" fmla="*/ 560982 w 639815"/>
                    <a:gd name="connsiteY2" fmla="*/ 173606 h 1037821"/>
                    <a:gd name="connsiteX3" fmla="*/ 446386 w 639815"/>
                    <a:gd name="connsiteY3" fmla="*/ 493416 h 1037821"/>
                    <a:gd name="connsiteX4" fmla="*/ 639670 w 639815"/>
                    <a:gd name="connsiteY4" fmla="*/ 763245 h 1037821"/>
                    <a:gd name="connsiteX5" fmla="*/ 465665 w 639815"/>
                    <a:gd name="connsiteY5" fmla="*/ 1037821 h 1037821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32 w 639847"/>
                    <a:gd name="connsiteY0" fmla="*/ 279537 h 1037166"/>
                    <a:gd name="connsiteX1" fmla="*/ 331011 w 639847"/>
                    <a:gd name="connsiteY1" fmla="*/ 1852 h 1037166"/>
                    <a:gd name="connsiteX2" fmla="*/ 561014 w 639847"/>
                    <a:gd name="connsiteY2" fmla="*/ 172951 h 1037166"/>
                    <a:gd name="connsiteX3" fmla="*/ 446418 w 639847"/>
                    <a:gd name="connsiteY3" fmla="*/ 492761 h 1037166"/>
                    <a:gd name="connsiteX4" fmla="*/ 639702 w 639847"/>
                    <a:gd name="connsiteY4" fmla="*/ 762590 h 1037166"/>
                    <a:gd name="connsiteX5" fmla="*/ 465697 w 639847"/>
                    <a:gd name="connsiteY5" fmla="*/ 1037166 h 1037166"/>
                    <a:gd name="connsiteX0" fmla="*/ 26 w 639841"/>
                    <a:gd name="connsiteY0" fmla="*/ 279060 h 1036689"/>
                    <a:gd name="connsiteX1" fmla="*/ 331005 w 639841"/>
                    <a:gd name="connsiteY1" fmla="*/ 1375 h 1036689"/>
                    <a:gd name="connsiteX2" fmla="*/ 561008 w 639841"/>
                    <a:gd name="connsiteY2" fmla="*/ 172474 h 1036689"/>
                    <a:gd name="connsiteX3" fmla="*/ 446412 w 639841"/>
                    <a:gd name="connsiteY3" fmla="*/ 492284 h 1036689"/>
                    <a:gd name="connsiteX4" fmla="*/ 639696 w 639841"/>
                    <a:gd name="connsiteY4" fmla="*/ 762113 h 1036689"/>
                    <a:gd name="connsiteX5" fmla="*/ 465691 w 639841"/>
                    <a:gd name="connsiteY5" fmla="*/ 1036689 h 1036689"/>
                    <a:gd name="connsiteX0" fmla="*/ 26 w 639841"/>
                    <a:gd name="connsiteY0" fmla="*/ 279103 h 1036732"/>
                    <a:gd name="connsiteX1" fmla="*/ 331005 w 639841"/>
                    <a:gd name="connsiteY1" fmla="*/ 1418 h 1036732"/>
                    <a:gd name="connsiteX2" fmla="*/ 561008 w 639841"/>
                    <a:gd name="connsiteY2" fmla="*/ 172517 h 1036732"/>
                    <a:gd name="connsiteX3" fmla="*/ 446412 w 639841"/>
                    <a:gd name="connsiteY3" fmla="*/ 492327 h 1036732"/>
                    <a:gd name="connsiteX4" fmla="*/ 639696 w 639841"/>
                    <a:gd name="connsiteY4" fmla="*/ 762156 h 1036732"/>
                    <a:gd name="connsiteX5" fmla="*/ 465691 w 639841"/>
                    <a:gd name="connsiteY5" fmla="*/ 1036732 h 1036732"/>
                    <a:gd name="connsiteX0" fmla="*/ 26 w 639841"/>
                    <a:gd name="connsiteY0" fmla="*/ 279060 h 1036689"/>
                    <a:gd name="connsiteX1" fmla="*/ 331005 w 639841"/>
                    <a:gd name="connsiteY1" fmla="*/ 1375 h 1036689"/>
                    <a:gd name="connsiteX2" fmla="*/ 561008 w 639841"/>
                    <a:gd name="connsiteY2" fmla="*/ 172474 h 1036689"/>
                    <a:gd name="connsiteX3" fmla="*/ 446412 w 639841"/>
                    <a:gd name="connsiteY3" fmla="*/ 492284 h 1036689"/>
                    <a:gd name="connsiteX4" fmla="*/ 639696 w 639841"/>
                    <a:gd name="connsiteY4" fmla="*/ 762113 h 1036689"/>
                    <a:gd name="connsiteX5" fmla="*/ 465691 w 639841"/>
                    <a:gd name="connsiteY5" fmla="*/ 1036689 h 1036689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34 w 639849"/>
                    <a:gd name="connsiteY0" fmla="*/ 280063 h 1037692"/>
                    <a:gd name="connsiteX1" fmla="*/ 331013 w 639849"/>
                    <a:gd name="connsiteY1" fmla="*/ 2378 h 1037692"/>
                    <a:gd name="connsiteX2" fmla="*/ 561016 w 639849"/>
                    <a:gd name="connsiteY2" fmla="*/ 173477 h 1037692"/>
                    <a:gd name="connsiteX3" fmla="*/ 446420 w 639849"/>
                    <a:gd name="connsiteY3" fmla="*/ 493287 h 1037692"/>
                    <a:gd name="connsiteX4" fmla="*/ 639704 w 639849"/>
                    <a:gd name="connsiteY4" fmla="*/ 763116 h 1037692"/>
                    <a:gd name="connsiteX5" fmla="*/ 465699 w 639849"/>
                    <a:gd name="connsiteY5" fmla="*/ 1037692 h 1037692"/>
                    <a:gd name="connsiteX0" fmla="*/ 40 w 620576"/>
                    <a:gd name="connsiteY0" fmla="*/ 296331 h 1037435"/>
                    <a:gd name="connsiteX1" fmla="*/ 311740 w 620576"/>
                    <a:gd name="connsiteY1" fmla="*/ 2121 h 1037435"/>
                    <a:gd name="connsiteX2" fmla="*/ 541743 w 620576"/>
                    <a:gd name="connsiteY2" fmla="*/ 173220 h 1037435"/>
                    <a:gd name="connsiteX3" fmla="*/ 427147 w 620576"/>
                    <a:gd name="connsiteY3" fmla="*/ 493030 h 1037435"/>
                    <a:gd name="connsiteX4" fmla="*/ 620431 w 620576"/>
                    <a:gd name="connsiteY4" fmla="*/ 762859 h 1037435"/>
                    <a:gd name="connsiteX5" fmla="*/ 446426 w 620576"/>
                    <a:gd name="connsiteY5" fmla="*/ 1037435 h 1037435"/>
                    <a:gd name="connsiteX0" fmla="*/ 5008 w 625544"/>
                    <a:gd name="connsiteY0" fmla="*/ 297012 h 1038116"/>
                    <a:gd name="connsiteX1" fmla="*/ 316708 w 625544"/>
                    <a:gd name="connsiteY1" fmla="*/ 2802 h 1038116"/>
                    <a:gd name="connsiteX2" fmla="*/ 546711 w 625544"/>
                    <a:gd name="connsiteY2" fmla="*/ 173901 h 1038116"/>
                    <a:gd name="connsiteX3" fmla="*/ 432115 w 625544"/>
                    <a:gd name="connsiteY3" fmla="*/ 493711 h 1038116"/>
                    <a:gd name="connsiteX4" fmla="*/ 625399 w 625544"/>
                    <a:gd name="connsiteY4" fmla="*/ 763540 h 1038116"/>
                    <a:gd name="connsiteX5" fmla="*/ 451394 w 625544"/>
                    <a:gd name="connsiteY5" fmla="*/ 1038116 h 1038116"/>
                    <a:gd name="connsiteX0" fmla="*/ 5008 w 625544"/>
                    <a:gd name="connsiteY0" fmla="*/ 299704 h 1040808"/>
                    <a:gd name="connsiteX1" fmla="*/ 316708 w 625544"/>
                    <a:gd name="connsiteY1" fmla="*/ 2739 h 1040808"/>
                    <a:gd name="connsiteX2" fmla="*/ 546711 w 625544"/>
                    <a:gd name="connsiteY2" fmla="*/ 176593 h 1040808"/>
                    <a:gd name="connsiteX3" fmla="*/ 432115 w 625544"/>
                    <a:gd name="connsiteY3" fmla="*/ 496403 h 1040808"/>
                    <a:gd name="connsiteX4" fmla="*/ 625399 w 625544"/>
                    <a:gd name="connsiteY4" fmla="*/ 766232 h 1040808"/>
                    <a:gd name="connsiteX5" fmla="*/ 451394 w 625544"/>
                    <a:gd name="connsiteY5" fmla="*/ 1040808 h 1040808"/>
                    <a:gd name="connsiteX0" fmla="*/ 4206 w 624742"/>
                    <a:gd name="connsiteY0" fmla="*/ 298093 h 1039197"/>
                    <a:gd name="connsiteX1" fmla="*/ 315906 w 624742"/>
                    <a:gd name="connsiteY1" fmla="*/ 1128 h 1039197"/>
                    <a:gd name="connsiteX2" fmla="*/ 545909 w 624742"/>
                    <a:gd name="connsiteY2" fmla="*/ 174982 h 1039197"/>
                    <a:gd name="connsiteX3" fmla="*/ 431313 w 624742"/>
                    <a:gd name="connsiteY3" fmla="*/ 494792 h 1039197"/>
                    <a:gd name="connsiteX4" fmla="*/ 624597 w 624742"/>
                    <a:gd name="connsiteY4" fmla="*/ 764621 h 1039197"/>
                    <a:gd name="connsiteX5" fmla="*/ 450592 w 624742"/>
                    <a:gd name="connsiteY5" fmla="*/ 1039197 h 1039197"/>
                    <a:gd name="connsiteX0" fmla="*/ 4206 w 624742"/>
                    <a:gd name="connsiteY0" fmla="*/ 298093 h 1039197"/>
                    <a:gd name="connsiteX1" fmla="*/ 315906 w 624742"/>
                    <a:gd name="connsiteY1" fmla="*/ 1128 h 1039197"/>
                    <a:gd name="connsiteX2" fmla="*/ 545909 w 624742"/>
                    <a:gd name="connsiteY2" fmla="*/ 174982 h 1039197"/>
                    <a:gd name="connsiteX3" fmla="*/ 431313 w 624742"/>
                    <a:gd name="connsiteY3" fmla="*/ 494792 h 1039197"/>
                    <a:gd name="connsiteX4" fmla="*/ 624597 w 624742"/>
                    <a:gd name="connsiteY4" fmla="*/ 764621 h 1039197"/>
                    <a:gd name="connsiteX5" fmla="*/ 450592 w 624742"/>
                    <a:gd name="connsiteY5" fmla="*/ 1039197 h 1039197"/>
                    <a:gd name="connsiteX0" fmla="*/ 4206 w 625023"/>
                    <a:gd name="connsiteY0" fmla="*/ 298093 h 1039197"/>
                    <a:gd name="connsiteX1" fmla="*/ 315906 w 625023"/>
                    <a:gd name="connsiteY1" fmla="*/ 1128 h 1039197"/>
                    <a:gd name="connsiteX2" fmla="*/ 545909 w 625023"/>
                    <a:gd name="connsiteY2" fmla="*/ 174982 h 1039197"/>
                    <a:gd name="connsiteX3" fmla="*/ 431313 w 625023"/>
                    <a:gd name="connsiteY3" fmla="*/ 494792 h 1039197"/>
                    <a:gd name="connsiteX4" fmla="*/ 624597 w 625023"/>
                    <a:gd name="connsiteY4" fmla="*/ 764621 h 1039197"/>
                    <a:gd name="connsiteX5" fmla="*/ 450592 w 625023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5059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5059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25804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467"/>
                    <a:gd name="connsiteY0" fmla="*/ 298093 h 1039197"/>
                    <a:gd name="connsiteX1" fmla="*/ 315906 w 641467"/>
                    <a:gd name="connsiteY1" fmla="*/ 1128 h 1039197"/>
                    <a:gd name="connsiteX2" fmla="*/ 545909 w 641467"/>
                    <a:gd name="connsiteY2" fmla="*/ 174982 h 1039197"/>
                    <a:gd name="connsiteX3" fmla="*/ 431313 w 641467"/>
                    <a:gd name="connsiteY3" fmla="*/ 494792 h 1039197"/>
                    <a:gd name="connsiteX4" fmla="*/ 641122 w 641467"/>
                    <a:gd name="connsiteY4" fmla="*/ 764621 h 1039197"/>
                    <a:gd name="connsiteX5" fmla="*/ 417542 w 641467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417542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417542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399268 w 641503"/>
                    <a:gd name="connsiteY5" fmla="*/ 1039197 h 1039197"/>
                    <a:gd name="connsiteX0" fmla="*/ 4206 w 641503"/>
                    <a:gd name="connsiteY0" fmla="*/ 298093 h 1039197"/>
                    <a:gd name="connsiteX1" fmla="*/ 315906 w 641503"/>
                    <a:gd name="connsiteY1" fmla="*/ 1128 h 1039197"/>
                    <a:gd name="connsiteX2" fmla="*/ 545909 w 641503"/>
                    <a:gd name="connsiteY2" fmla="*/ 174982 h 1039197"/>
                    <a:gd name="connsiteX3" fmla="*/ 431313 w 641503"/>
                    <a:gd name="connsiteY3" fmla="*/ 494792 h 1039197"/>
                    <a:gd name="connsiteX4" fmla="*/ 641122 w 641503"/>
                    <a:gd name="connsiteY4" fmla="*/ 764621 h 1039197"/>
                    <a:gd name="connsiteX5" fmla="*/ 399268 w 641503"/>
                    <a:gd name="connsiteY5" fmla="*/ 1039197 h 1039197"/>
                    <a:gd name="connsiteX0" fmla="*/ 4206 w 641503"/>
                    <a:gd name="connsiteY0" fmla="*/ 298093 h 1042808"/>
                    <a:gd name="connsiteX1" fmla="*/ 315906 w 641503"/>
                    <a:gd name="connsiteY1" fmla="*/ 1128 h 1042808"/>
                    <a:gd name="connsiteX2" fmla="*/ 545909 w 641503"/>
                    <a:gd name="connsiteY2" fmla="*/ 174982 h 1042808"/>
                    <a:gd name="connsiteX3" fmla="*/ 431313 w 641503"/>
                    <a:gd name="connsiteY3" fmla="*/ 494792 h 1042808"/>
                    <a:gd name="connsiteX4" fmla="*/ 641122 w 641503"/>
                    <a:gd name="connsiteY4" fmla="*/ 764621 h 1042808"/>
                    <a:gd name="connsiteX5" fmla="*/ 384825 w 641503"/>
                    <a:gd name="connsiteY5" fmla="*/ 1042808 h 1042808"/>
                    <a:gd name="connsiteX0" fmla="*/ 4206 w 641503"/>
                    <a:gd name="connsiteY0" fmla="*/ 298093 h 1042808"/>
                    <a:gd name="connsiteX1" fmla="*/ 315906 w 641503"/>
                    <a:gd name="connsiteY1" fmla="*/ 1128 h 1042808"/>
                    <a:gd name="connsiteX2" fmla="*/ 545909 w 641503"/>
                    <a:gd name="connsiteY2" fmla="*/ 174982 h 1042808"/>
                    <a:gd name="connsiteX3" fmla="*/ 431313 w 641503"/>
                    <a:gd name="connsiteY3" fmla="*/ 494792 h 1042808"/>
                    <a:gd name="connsiteX4" fmla="*/ 641122 w 641503"/>
                    <a:gd name="connsiteY4" fmla="*/ 764621 h 1042808"/>
                    <a:gd name="connsiteX5" fmla="*/ 384825 w 641503"/>
                    <a:gd name="connsiteY5" fmla="*/ 1042808 h 104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503" h="1042808">
                      <a:moveTo>
                        <a:pt x="4206" y="298093"/>
                      </a:moveTo>
                      <a:cubicBezTo>
                        <a:pt x="-31441" y="73328"/>
                        <a:pt x="167021" y="-10969"/>
                        <a:pt x="315906" y="1128"/>
                      </a:cubicBezTo>
                      <a:cubicBezTo>
                        <a:pt x="428380" y="8585"/>
                        <a:pt x="527080" y="95916"/>
                        <a:pt x="545909" y="174982"/>
                      </a:cubicBezTo>
                      <a:cubicBezTo>
                        <a:pt x="579319" y="262305"/>
                        <a:pt x="557648" y="418486"/>
                        <a:pt x="431313" y="494792"/>
                      </a:cubicBezTo>
                      <a:cubicBezTo>
                        <a:pt x="576532" y="548013"/>
                        <a:pt x="647384" y="650808"/>
                        <a:pt x="641122" y="764621"/>
                      </a:cubicBezTo>
                      <a:cubicBezTo>
                        <a:pt x="633615" y="919493"/>
                        <a:pt x="535403" y="1017236"/>
                        <a:pt x="384825" y="1042808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5" name="자유형: 도형 99">
                  <a:extLst>
                    <a:ext uri="{FF2B5EF4-FFF2-40B4-BE49-F238E27FC236}">
                      <a16:creationId xmlns:a16="http://schemas.microsoft.com/office/drawing/2014/main" id="{8405514E-FBFF-4966-91B9-CA47CCCDB94D}"/>
                    </a:ext>
                  </a:extLst>
                </p:cNvPr>
                <p:cNvSpPr/>
                <p:nvPr/>
              </p:nvSpPr>
              <p:spPr>
                <a:xfrm>
                  <a:off x="6153240" y="3948272"/>
                  <a:ext cx="785355" cy="780891"/>
                </a:xfrm>
                <a:custGeom>
                  <a:avLst/>
                  <a:gdLst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25244 w 970498"/>
                    <a:gd name="connsiteY6" fmla="*/ 384272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415126 w 970498"/>
                    <a:gd name="connsiteY7" fmla="*/ 56659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379321 w 970498"/>
                    <a:gd name="connsiteY7" fmla="*/ 599641 h 925619"/>
                    <a:gd name="connsiteX0" fmla="*/ 283295 w 970498"/>
                    <a:gd name="connsiteY0" fmla="*/ 213173 h 925619"/>
                    <a:gd name="connsiteX1" fmla="*/ 471224 w 970498"/>
                    <a:gd name="connsiteY1" fmla="*/ 0 h 925619"/>
                    <a:gd name="connsiteX2" fmla="*/ 611469 w 970498"/>
                    <a:gd name="connsiteY2" fmla="*/ 311345 h 925619"/>
                    <a:gd name="connsiteX3" fmla="*/ 970498 w 970498"/>
                    <a:gd name="connsiteY3" fmla="*/ 535737 h 925619"/>
                    <a:gd name="connsiteX4" fmla="*/ 538542 w 970498"/>
                    <a:gd name="connsiteY4" fmla="*/ 925619 h 925619"/>
                    <a:gd name="connsiteX5" fmla="*/ 0 w 970498"/>
                    <a:gd name="connsiteY5" fmla="*/ 852692 h 925619"/>
                    <a:gd name="connsiteX6" fmla="*/ 41769 w 970498"/>
                    <a:gd name="connsiteY6" fmla="*/ 395289 h 925619"/>
                    <a:gd name="connsiteX7" fmla="*/ 379321 w 970498"/>
                    <a:gd name="connsiteY7" fmla="*/ 599641 h 925619"/>
                    <a:gd name="connsiteX0" fmla="*/ 344345 w 1031548"/>
                    <a:gd name="connsiteY0" fmla="*/ 213173 h 925619"/>
                    <a:gd name="connsiteX1" fmla="*/ 532274 w 1031548"/>
                    <a:gd name="connsiteY1" fmla="*/ 0 h 925619"/>
                    <a:gd name="connsiteX2" fmla="*/ 672519 w 1031548"/>
                    <a:gd name="connsiteY2" fmla="*/ 311345 h 925619"/>
                    <a:gd name="connsiteX3" fmla="*/ 1031548 w 1031548"/>
                    <a:gd name="connsiteY3" fmla="*/ 535737 h 925619"/>
                    <a:gd name="connsiteX4" fmla="*/ 599592 w 1031548"/>
                    <a:gd name="connsiteY4" fmla="*/ 925619 h 925619"/>
                    <a:gd name="connsiteX5" fmla="*/ 61050 w 1031548"/>
                    <a:gd name="connsiteY5" fmla="*/ 852692 h 925619"/>
                    <a:gd name="connsiteX6" fmla="*/ 102819 w 1031548"/>
                    <a:gd name="connsiteY6" fmla="*/ 395289 h 925619"/>
                    <a:gd name="connsiteX7" fmla="*/ 440371 w 1031548"/>
                    <a:gd name="connsiteY7" fmla="*/ 599641 h 925619"/>
                    <a:gd name="connsiteX0" fmla="*/ 344345 w 1031548"/>
                    <a:gd name="connsiteY0" fmla="*/ 213173 h 925619"/>
                    <a:gd name="connsiteX1" fmla="*/ 532274 w 1031548"/>
                    <a:gd name="connsiteY1" fmla="*/ 0 h 925619"/>
                    <a:gd name="connsiteX2" fmla="*/ 672519 w 1031548"/>
                    <a:gd name="connsiteY2" fmla="*/ 311345 h 925619"/>
                    <a:gd name="connsiteX3" fmla="*/ 1031548 w 1031548"/>
                    <a:gd name="connsiteY3" fmla="*/ 535737 h 925619"/>
                    <a:gd name="connsiteX4" fmla="*/ 599592 w 1031548"/>
                    <a:gd name="connsiteY4" fmla="*/ 925619 h 925619"/>
                    <a:gd name="connsiteX5" fmla="*/ 61050 w 1031548"/>
                    <a:gd name="connsiteY5" fmla="*/ 852692 h 925619"/>
                    <a:gd name="connsiteX6" fmla="*/ 102819 w 1031548"/>
                    <a:gd name="connsiteY6" fmla="*/ 395289 h 925619"/>
                    <a:gd name="connsiteX7" fmla="*/ 440371 w 1031548"/>
                    <a:gd name="connsiteY7" fmla="*/ 599641 h 925619"/>
                    <a:gd name="connsiteX0" fmla="*/ 347877 w 1035080"/>
                    <a:gd name="connsiteY0" fmla="*/ 213173 h 925619"/>
                    <a:gd name="connsiteX1" fmla="*/ 535806 w 1035080"/>
                    <a:gd name="connsiteY1" fmla="*/ 0 h 925619"/>
                    <a:gd name="connsiteX2" fmla="*/ 676051 w 1035080"/>
                    <a:gd name="connsiteY2" fmla="*/ 311345 h 925619"/>
                    <a:gd name="connsiteX3" fmla="*/ 1035080 w 1035080"/>
                    <a:gd name="connsiteY3" fmla="*/ 535737 h 925619"/>
                    <a:gd name="connsiteX4" fmla="*/ 603124 w 1035080"/>
                    <a:gd name="connsiteY4" fmla="*/ 925619 h 925619"/>
                    <a:gd name="connsiteX5" fmla="*/ 53565 w 1035080"/>
                    <a:gd name="connsiteY5" fmla="*/ 871971 h 925619"/>
                    <a:gd name="connsiteX6" fmla="*/ 106351 w 1035080"/>
                    <a:gd name="connsiteY6" fmla="*/ 395289 h 925619"/>
                    <a:gd name="connsiteX7" fmla="*/ 443903 w 1035080"/>
                    <a:gd name="connsiteY7" fmla="*/ 599641 h 925619"/>
                    <a:gd name="connsiteX0" fmla="*/ 375671 w 1062874"/>
                    <a:gd name="connsiteY0" fmla="*/ 213173 h 925619"/>
                    <a:gd name="connsiteX1" fmla="*/ 563600 w 1062874"/>
                    <a:gd name="connsiteY1" fmla="*/ 0 h 925619"/>
                    <a:gd name="connsiteX2" fmla="*/ 703845 w 1062874"/>
                    <a:gd name="connsiteY2" fmla="*/ 311345 h 925619"/>
                    <a:gd name="connsiteX3" fmla="*/ 1062874 w 1062874"/>
                    <a:gd name="connsiteY3" fmla="*/ 535737 h 925619"/>
                    <a:gd name="connsiteX4" fmla="*/ 630918 w 1062874"/>
                    <a:gd name="connsiteY4" fmla="*/ 925619 h 925619"/>
                    <a:gd name="connsiteX5" fmla="*/ 81359 w 1062874"/>
                    <a:gd name="connsiteY5" fmla="*/ 871971 h 925619"/>
                    <a:gd name="connsiteX6" fmla="*/ 134145 w 1062874"/>
                    <a:gd name="connsiteY6" fmla="*/ 395289 h 925619"/>
                    <a:gd name="connsiteX7" fmla="*/ 471697 w 1062874"/>
                    <a:gd name="connsiteY7" fmla="*/ 599641 h 925619"/>
                    <a:gd name="connsiteX0" fmla="*/ 375671 w 1062874"/>
                    <a:gd name="connsiteY0" fmla="*/ 213173 h 973239"/>
                    <a:gd name="connsiteX1" fmla="*/ 563600 w 1062874"/>
                    <a:gd name="connsiteY1" fmla="*/ 0 h 973239"/>
                    <a:gd name="connsiteX2" fmla="*/ 703845 w 1062874"/>
                    <a:gd name="connsiteY2" fmla="*/ 311345 h 973239"/>
                    <a:gd name="connsiteX3" fmla="*/ 1062874 w 1062874"/>
                    <a:gd name="connsiteY3" fmla="*/ 535737 h 973239"/>
                    <a:gd name="connsiteX4" fmla="*/ 630918 w 1062874"/>
                    <a:gd name="connsiteY4" fmla="*/ 925619 h 973239"/>
                    <a:gd name="connsiteX5" fmla="*/ 81359 w 1062874"/>
                    <a:gd name="connsiteY5" fmla="*/ 871971 h 973239"/>
                    <a:gd name="connsiteX6" fmla="*/ 134145 w 1062874"/>
                    <a:gd name="connsiteY6" fmla="*/ 395289 h 973239"/>
                    <a:gd name="connsiteX7" fmla="*/ 471697 w 1062874"/>
                    <a:gd name="connsiteY7" fmla="*/ 599641 h 973239"/>
                    <a:gd name="connsiteX0" fmla="*/ 375671 w 1062874"/>
                    <a:gd name="connsiteY0" fmla="*/ 213173 h 973239"/>
                    <a:gd name="connsiteX1" fmla="*/ 563600 w 1062874"/>
                    <a:gd name="connsiteY1" fmla="*/ 0 h 973239"/>
                    <a:gd name="connsiteX2" fmla="*/ 703845 w 1062874"/>
                    <a:gd name="connsiteY2" fmla="*/ 311345 h 973239"/>
                    <a:gd name="connsiteX3" fmla="*/ 1062874 w 1062874"/>
                    <a:gd name="connsiteY3" fmla="*/ 535737 h 973239"/>
                    <a:gd name="connsiteX4" fmla="*/ 606130 w 1062874"/>
                    <a:gd name="connsiteY4" fmla="*/ 925619 h 973239"/>
                    <a:gd name="connsiteX5" fmla="*/ 81359 w 1062874"/>
                    <a:gd name="connsiteY5" fmla="*/ 871971 h 973239"/>
                    <a:gd name="connsiteX6" fmla="*/ 134145 w 1062874"/>
                    <a:gd name="connsiteY6" fmla="*/ 395289 h 973239"/>
                    <a:gd name="connsiteX7" fmla="*/ 471697 w 1062874"/>
                    <a:gd name="connsiteY7" fmla="*/ 599641 h 973239"/>
                    <a:gd name="connsiteX0" fmla="*/ 375671 w 1062874"/>
                    <a:gd name="connsiteY0" fmla="*/ 213173 h 979036"/>
                    <a:gd name="connsiteX1" fmla="*/ 563600 w 1062874"/>
                    <a:gd name="connsiteY1" fmla="*/ 0 h 979036"/>
                    <a:gd name="connsiteX2" fmla="*/ 703845 w 1062874"/>
                    <a:gd name="connsiteY2" fmla="*/ 311345 h 979036"/>
                    <a:gd name="connsiteX3" fmla="*/ 1062874 w 1062874"/>
                    <a:gd name="connsiteY3" fmla="*/ 535737 h 979036"/>
                    <a:gd name="connsiteX4" fmla="*/ 597867 w 1062874"/>
                    <a:gd name="connsiteY4" fmla="*/ 942144 h 979036"/>
                    <a:gd name="connsiteX5" fmla="*/ 81359 w 1062874"/>
                    <a:gd name="connsiteY5" fmla="*/ 871971 h 979036"/>
                    <a:gd name="connsiteX6" fmla="*/ 134145 w 1062874"/>
                    <a:gd name="connsiteY6" fmla="*/ 395289 h 979036"/>
                    <a:gd name="connsiteX7" fmla="*/ 471697 w 1062874"/>
                    <a:gd name="connsiteY7" fmla="*/ 599641 h 979036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49379"/>
                    <a:gd name="connsiteX1" fmla="*/ 563600 w 1062874"/>
                    <a:gd name="connsiteY1" fmla="*/ 0 h 1049379"/>
                    <a:gd name="connsiteX2" fmla="*/ 703845 w 1062874"/>
                    <a:gd name="connsiteY2" fmla="*/ 311345 h 1049379"/>
                    <a:gd name="connsiteX3" fmla="*/ 1062874 w 1062874"/>
                    <a:gd name="connsiteY3" fmla="*/ 535737 h 1049379"/>
                    <a:gd name="connsiteX4" fmla="*/ 597867 w 1062874"/>
                    <a:gd name="connsiteY4" fmla="*/ 942144 h 1049379"/>
                    <a:gd name="connsiteX5" fmla="*/ 81359 w 1062874"/>
                    <a:gd name="connsiteY5" fmla="*/ 871971 h 1049379"/>
                    <a:gd name="connsiteX6" fmla="*/ 134145 w 1062874"/>
                    <a:gd name="connsiteY6" fmla="*/ 395289 h 1049379"/>
                    <a:gd name="connsiteX7" fmla="*/ 471697 w 1062874"/>
                    <a:gd name="connsiteY7" fmla="*/ 599641 h 1049379"/>
                    <a:gd name="connsiteX0" fmla="*/ 375671 w 1062874"/>
                    <a:gd name="connsiteY0" fmla="*/ 213173 h 1033999"/>
                    <a:gd name="connsiteX1" fmla="*/ 563600 w 1062874"/>
                    <a:gd name="connsiteY1" fmla="*/ 0 h 1033999"/>
                    <a:gd name="connsiteX2" fmla="*/ 703845 w 1062874"/>
                    <a:gd name="connsiteY2" fmla="*/ 311345 h 1033999"/>
                    <a:gd name="connsiteX3" fmla="*/ 1062874 w 1062874"/>
                    <a:gd name="connsiteY3" fmla="*/ 535737 h 1033999"/>
                    <a:gd name="connsiteX4" fmla="*/ 597867 w 1062874"/>
                    <a:gd name="connsiteY4" fmla="*/ 942144 h 1033999"/>
                    <a:gd name="connsiteX5" fmla="*/ 81359 w 1062874"/>
                    <a:gd name="connsiteY5" fmla="*/ 871971 h 1033999"/>
                    <a:gd name="connsiteX6" fmla="*/ 134145 w 1062874"/>
                    <a:gd name="connsiteY6" fmla="*/ 395289 h 1033999"/>
                    <a:gd name="connsiteX7" fmla="*/ 471697 w 1062874"/>
                    <a:gd name="connsiteY7" fmla="*/ 599641 h 1033999"/>
                    <a:gd name="connsiteX0" fmla="*/ 363975 w 1051178"/>
                    <a:gd name="connsiteY0" fmla="*/ 213173 h 1033999"/>
                    <a:gd name="connsiteX1" fmla="*/ 551904 w 1051178"/>
                    <a:gd name="connsiteY1" fmla="*/ 0 h 1033999"/>
                    <a:gd name="connsiteX2" fmla="*/ 692149 w 1051178"/>
                    <a:gd name="connsiteY2" fmla="*/ 311345 h 1033999"/>
                    <a:gd name="connsiteX3" fmla="*/ 1051178 w 1051178"/>
                    <a:gd name="connsiteY3" fmla="*/ 535737 h 1033999"/>
                    <a:gd name="connsiteX4" fmla="*/ 586171 w 1051178"/>
                    <a:gd name="connsiteY4" fmla="*/ 942144 h 1033999"/>
                    <a:gd name="connsiteX5" fmla="*/ 69663 w 1051178"/>
                    <a:gd name="connsiteY5" fmla="*/ 871971 h 1033999"/>
                    <a:gd name="connsiteX6" fmla="*/ 122449 w 1051178"/>
                    <a:gd name="connsiteY6" fmla="*/ 395289 h 1033999"/>
                    <a:gd name="connsiteX7" fmla="*/ 460001 w 1051178"/>
                    <a:gd name="connsiteY7" fmla="*/ 599641 h 1033999"/>
                    <a:gd name="connsiteX0" fmla="*/ 363975 w 1051178"/>
                    <a:gd name="connsiteY0" fmla="*/ 213173 h 1030327"/>
                    <a:gd name="connsiteX1" fmla="*/ 551904 w 1051178"/>
                    <a:gd name="connsiteY1" fmla="*/ 0 h 1030327"/>
                    <a:gd name="connsiteX2" fmla="*/ 692149 w 1051178"/>
                    <a:gd name="connsiteY2" fmla="*/ 311345 h 1030327"/>
                    <a:gd name="connsiteX3" fmla="*/ 1051178 w 1051178"/>
                    <a:gd name="connsiteY3" fmla="*/ 535737 h 1030327"/>
                    <a:gd name="connsiteX4" fmla="*/ 613713 w 1051178"/>
                    <a:gd name="connsiteY4" fmla="*/ 936636 h 1030327"/>
                    <a:gd name="connsiteX5" fmla="*/ 69663 w 1051178"/>
                    <a:gd name="connsiteY5" fmla="*/ 871971 h 1030327"/>
                    <a:gd name="connsiteX6" fmla="*/ 122449 w 1051178"/>
                    <a:gd name="connsiteY6" fmla="*/ 395289 h 1030327"/>
                    <a:gd name="connsiteX7" fmla="*/ 460001 w 1051178"/>
                    <a:gd name="connsiteY7" fmla="*/ 599641 h 1030327"/>
                    <a:gd name="connsiteX0" fmla="*/ 363975 w 1051178"/>
                    <a:gd name="connsiteY0" fmla="*/ 213173 h 1030327"/>
                    <a:gd name="connsiteX1" fmla="*/ 551904 w 1051178"/>
                    <a:gd name="connsiteY1" fmla="*/ 0 h 1030327"/>
                    <a:gd name="connsiteX2" fmla="*/ 692149 w 1051178"/>
                    <a:gd name="connsiteY2" fmla="*/ 311345 h 1030327"/>
                    <a:gd name="connsiteX3" fmla="*/ 1051178 w 1051178"/>
                    <a:gd name="connsiteY3" fmla="*/ 535737 h 1030327"/>
                    <a:gd name="connsiteX4" fmla="*/ 613713 w 1051178"/>
                    <a:gd name="connsiteY4" fmla="*/ 936636 h 1030327"/>
                    <a:gd name="connsiteX5" fmla="*/ 69663 w 1051178"/>
                    <a:gd name="connsiteY5" fmla="*/ 871971 h 1030327"/>
                    <a:gd name="connsiteX6" fmla="*/ 122449 w 1051178"/>
                    <a:gd name="connsiteY6" fmla="*/ 395289 h 1030327"/>
                    <a:gd name="connsiteX7" fmla="*/ 460001 w 1051178"/>
                    <a:gd name="connsiteY7" fmla="*/ 599641 h 1030327"/>
                    <a:gd name="connsiteX0" fmla="*/ 363975 w 1034653"/>
                    <a:gd name="connsiteY0" fmla="*/ 213173 h 1030327"/>
                    <a:gd name="connsiteX1" fmla="*/ 551904 w 1034653"/>
                    <a:gd name="connsiteY1" fmla="*/ 0 h 1030327"/>
                    <a:gd name="connsiteX2" fmla="*/ 692149 w 1034653"/>
                    <a:gd name="connsiteY2" fmla="*/ 311345 h 1030327"/>
                    <a:gd name="connsiteX3" fmla="*/ 1034653 w 1034653"/>
                    <a:gd name="connsiteY3" fmla="*/ 538491 h 1030327"/>
                    <a:gd name="connsiteX4" fmla="*/ 613713 w 1034653"/>
                    <a:gd name="connsiteY4" fmla="*/ 936636 h 1030327"/>
                    <a:gd name="connsiteX5" fmla="*/ 69663 w 1034653"/>
                    <a:gd name="connsiteY5" fmla="*/ 871971 h 1030327"/>
                    <a:gd name="connsiteX6" fmla="*/ 122449 w 1034653"/>
                    <a:gd name="connsiteY6" fmla="*/ 395289 h 1030327"/>
                    <a:gd name="connsiteX7" fmla="*/ 460001 w 1034653"/>
                    <a:gd name="connsiteY7" fmla="*/ 599641 h 1030327"/>
                    <a:gd name="connsiteX0" fmla="*/ 363975 w 1037690"/>
                    <a:gd name="connsiteY0" fmla="*/ 213173 h 1030327"/>
                    <a:gd name="connsiteX1" fmla="*/ 551904 w 1037690"/>
                    <a:gd name="connsiteY1" fmla="*/ 0 h 1030327"/>
                    <a:gd name="connsiteX2" fmla="*/ 692149 w 1037690"/>
                    <a:gd name="connsiteY2" fmla="*/ 311345 h 1030327"/>
                    <a:gd name="connsiteX3" fmla="*/ 1034653 w 1037690"/>
                    <a:gd name="connsiteY3" fmla="*/ 538491 h 1030327"/>
                    <a:gd name="connsiteX4" fmla="*/ 613713 w 1037690"/>
                    <a:gd name="connsiteY4" fmla="*/ 936636 h 1030327"/>
                    <a:gd name="connsiteX5" fmla="*/ 69663 w 1037690"/>
                    <a:gd name="connsiteY5" fmla="*/ 871971 h 1030327"/>
                    <a:gd name="connsiteX6" fmla="*/ 122449 w 1037690"/>
                    <a:gd name="connsiteY6" fmla="*/ 395289 h 1030327"/>
                    <a:gd name="connsiteX7" fmla="*/ 460001 w 1037690"/>
                    <a:gd name="connsiteY7" fmla="*/ 599641 h 1030327"/>
                    <a:gd name="connsiteX0" fmla="*/ 363975 w 1037917"/>
                    <a:gd name="connsiteY0" fmla="*/ 213173 h 1030327"/>
                    <a:gd name="connsiteX1" fmla="*/ 551904 w 1037917"/>
                    <a:gd name="connsiteY1" fmla="*/ 0 h 1030327"/>
                    <a:gd name="connsiteX2" fmla="*/ 692149 w 1037917"/>
                    <a:gd name="connsiteY2" fmla="*/ 311345 h 1030327"/>
                    <a:gd name="connsiteX3" fmla="*/ 1034653 w 1037917"/>
                    <a:gd name="connsiteY3" fmla="*/ 538491 h 1030327"/>
                    <a:gd name="connsiteX4" fmla="*/ 613713 w 1037917"/>
                    <a:gd name="connsiteY4" fmla="*/ 936636 h 1030327"/>
                    <a:gd name="connsiteX5" fmla="*/ 69663 w 1037917"/>
                    <a:gd name="connsiteY5" fmla="*/ 871971 h 1030327"/>
                    <a:gd name="connsiteX6" fmla="*/ 122449 w 1037917"/>
                    <a:gd name="connsiteY6" fmla="*/ 395289 h 1030327"/>
                    <a:gd name="connsiteX7" fmla="*/ 460001 w 1037917"/>
                    <a:gd name="connsiteY7" fmla="*/ 599641 h 1030327"/>
                    <a:gd name="connsiteX0" fmla="*/ 363975 w 1046257"/>
                    <a:gd name="connsiteY0" fmla="*/ 213173 h 1030327"/>
                    <a:gd name="connsiteX1" fmla="*/ 551904 w 1046257"/>
                    <a:gd name="connsiteY1" fmla="*/ 0 h 1030327"/>
                    <a:gd name="connsiteX2" fmla="*/ 692149 w 1046257"/>
                    <a:gd name="connsiteY2" fmla="*/ 311345 h 1030327"/>
                    <a:gd name="connsiteX3" fmla="*/ 1034653 w 1046257"/>
                    <a:gd name="connsiteY3" fmla="*/ 538491 h 1030327"/>
                    <a:gd name="connsiteX4" fmla="*/ 613713 w 1046257"/>
                    <a:gd name="connsiteY4" fmla="*/ 936636 h 1030327"/>
                    <a:gd name="connsiteX5" fmla="*/ 69663 w 1046257"/>
                    <a:gd name="connsiteY5" fmla="*/ 871971 h 1030327"/>
                    <a:gd name="connsiteX6" fmla="*/ 122449 w 1046257"/>
                    <a:gd name="connsiteY6" fmla="*/ 395289 h 1030327"/>
                    <a:gd name="connsiteX7" fmla="*/ 460001 w 1046257"/>
                    <a:gd name="connsiteY7" fmla="*/ 599641 h 1030327"/>
                    <a:gd name="connsiteX0" fmla="*/ 363975 w 1046257"/>
                    <a:gd name="connsiteY0" fmla="*/ 213173 h 1030327"/>
                    <a:gd name="connsiteX1" fmla="*/ 551904 w 1046257"/>
                    <a:gd name="connsiteY1" fmla="*/ 0 h 1030327"/>
                    <a:gd name="connsiteX2" fmla="*/ 692149 w 1046257"/>
                    <a:gd name="connsiteY2" fmla="*/ 311345 h 1030327"/>
                    <a:gd name="connsiteX3" fmla="*/ 1034653 w 1046257"/>
                    <a:gd name="connsiteY3" fmla="*/ 538491 h 1030327"/>
                    <a:gd name="connsiteX4" fmla="*/ 613713 w 1046257"/>
                    <a:gd name="connsiteY4" fmla="*/ 936636 h 1030327"/>
                    <a:gd name="connsiteX5" fmla="*/ 69663 w 1046257"/>
                    <a:gd name="connsiteY5" fmla="*/ 871971 h 1030327"/>
                    <a:gd name="connsiteX6" fmla="*/ 122449 w 1046257"/>
                    <a:gd name="connsiteY6" fmla="*/ 395289 h 1030327"/>
                    <a:gd name="connsiteX7" fmla="*/ 460001 w 1046257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92149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92149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2870 w 1041370"/>
                    <a:gd name="connsiteY2" fmla="*/ 311345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830 h 1030984"/>
                    <a:gd name="connsiteX1" fmla="*/ 551904 w 1041370"/>
                    <a:gd name="connsiteY1" fmla="*/ 657 h 1030984"/>
                    <a:gd name="connsiteX2" fmla="*/ 675624 w 1041370"/>
                    <a:gd name="connsiteY2" fmla="*/ 300985 h 1030984"/>
                    <a:gd name="connsiteX3" fmla="*/ 1034653 w 1041370"/>
                    <a:gd name="connsiteY3" fmla="*/ 539148 h 1030984"/>
                    <a:gd name="connsiteX4" fmla="*/ 613713 w 1041370"/>
                    <a:gd name="connsiteY4" fmla="*/ 937293 h 1030984"/>
                    <a:gd name="connsiteX5" fmla="*/ 69663 w 1041370"/>
                    <a:gd name="connsiteY5" fmla="*/ 872628 h 1030984"/>
                    <a:gd name="connsiteX6" fmla="*/ 122449 w 1041370"/>
                    <a:gd name="connsiteY6" fmla="*/ 395946 h 1030984"/>
                    <a:gd name="connsiteX7" fmla="*/ 460001 w 1041370"/>
                    <a:gd name="connsiteY7" fmla="*/ 600298 h 1030984"/>
                    <a:gd name="connsiteX0" fmla="*/ 363975 w 1041370"/>
                    <a:gd name="connsiteY0" fmla="*/ 213270 h 1030424"/>
                    <a:gd name="connsiteX1" fmla="*/ 551904 w 1041370"/>
                    <a:gd name="connsiteY1" fmla="*/ 97 h 1030424"/>
                    <a:gd name="connsiteX2" fmla="*/ 675624 w 1041370"/>
                    <a:gd name="connsiteY2" fmla="*/ 300425 h 1030424"/>
                    <a:gd name="connsiteX3" fmla="*/ 1034653 w 1041370"/>
                    <a:gd name="connsiteY3" fmla="*/ 538588 h 1030424"/>
                    <a:gd name="connsiteX4" fmla="*/ 613713 w 1041370"/>
                    <a:gd name="connsiteY4" fmla="*/ 936733 h 1030424"/>
                    <a:gd name="connsiteX5" fmla="*/ 69663 w 1041370"/>
                    <a:gd name="connsiteY5" fmla="*/ 872068 h 1030424"/>
                    <a:gd name="connsiteX6" fmla="*/ 122449 w 1041370"/>
                    <a:gd name="connsiteY6" fmla="*/ 395386 h 1030424"/>
                    <a:gd name="connsiteX7" fmla="*/ 460001 w 1041370"/>
                    <a:gd name="connsiteY7" fmla="*/ 599738 h 1030424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363975 w 1041370"/>
                    <a:gd name="connsiteY0" fmla="*/ 213173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60001 w 1041370"/>
                    <a:gd name="connsiteY7" fmla="*/ 599641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15934 w 1041370"/>
                    <a:gd name="connsiteY7" fmla="*/ 693285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370"/>
                    <a:gd name="connsiteY0" fmla="*/ 237961 h 1030327"/>
                    <a:gd name="connsiteX1" fmla="*/ 551904 w 1041370"/>
                    <a:gd name="connsiteY1" fmla="*/ 0 h 1030327"/>
                    <a:gd name="connsiteX2" fmla="*/ 675624 w 1041370"/>
                    <a:gd name="connsiteY2" fmla="*/ 300328 h 1030327"/>
                    <a:gd name="connsiteX3" fmla="*/ 1034653 w 1041370"/>
                    <a:gd name="connsiteY3" fmla="*/ 538491 h 1030327"/>
                    <a:gd name="connsiteX4" fmla="*/ 613713 w 1041370"/>
                    <a:gd name="connsiteY4" fmla="*/ 936636 h 1030327"/>
                    <a:gd name="connsiteX5" fmla="*/ 69663 w 1041370"/>
                    <a:gd name="connsiteY5" fmla="*/ 871971 h 1030327"/>
                    <a:gd name="connsiteX6" fmla="*/ 122449 w 1041370"/>
                    <a:gd name="connsiteY6" fmla="*/ 395289 h 1030327"/>
                    <a:gd name="connsiteX7" fmla="*/ 407671 w 1041370"/>
                    <a:gd name="connsiteY7" fmla="*/ 709810 h 1030327"/>
                    <a:gd name="connsiteX0" fmla="*/ 408043 w 1041266"/>
                    <a:gd name="connsiteY0" fmla="*/ 237961 h 1016230"/>
                    <a:gd name="connsiteX1" fmla="*/ 551904 w 1041266"/>
                    <a:gd name="connsiteY1" fmla="*/ 0 h 1016230"/>
                    <a:gd name="connsiteX2" fmla="*/ 675624 w 1041266"/>
                    <a:gd name="connsiteY2" fmla="*/ 300328 h 1016230"/>
                    <a:gd name="connsiteX3" fmla="*/ 1034653 w 1041266"/>
                    <a:gd name="connsiteY3" fmla="*/ 538491 h 1016230"/>
                    <a:gd name="connsiteX4" fmla="*/ 610959 w 1041266"/>
                    <a:gd name="connsiteY4" fmla="*/ 914602 h 1016230"/>
                    <a:gd name="connsiteX5" fmla="*/ 69663 w 1041266"/>
                    <a:gd name="connsiteY5" fmla="*/ 871971 h 1016230"/>
                    <a:gd name="connsiteX6" fmla="*/ 122449 w 1041266"/>
                    <a:gd name="connsiteY6" fmla="*/ 395289 h 1016230"/>
                    <a:gd name="connsiteX7" fmla="*/ 407671 w 1041266"/>
                    <a:gd name="connsiteY7" fmla="*/ 709810 h 1016230"/>
                    <a:gd name="connsiteX0" fmla="*/ 408043 w 1042386"/>
                    <a:gd name="connsiteY0" fmla="*/ 237961 h 1016230"/>
                    <a:gd name="connsiteX1" fmla="*/ 551904 w 1042386"/>
                    <a:gd name="connsiteY1" fmla="*/ 0 h 1016230"/>
                    <a:gd name="connsiteX2" fmla="*/ 675624 w 1042386"/>
                    <a:gd name="connsiteY2" fmla="*/ 300328 h 1016230"/>
                    <a:gd name="connsiteX3" fmla="*/ 1034653 w 1042386"/>
                    <a:gd name="connsiteY3" fmla="*/ 538491 h 1016230"/>
                    <a:gd name="connsiteX4" fmla="*/ 610959 w 1042386"/>
                    <a:gd name="connsiteY4" fmla="*/ 914602 h 1016230"/>
                    <a:gd name="connsiteX5" fmla="*/ 69663 w 1042386"/>
                    <a:gd name="connsiteY5" fmla="*/ 871971 h 1016230"/>
                    <a:gd name="connsiteX6" fmla="*/ 122449 w 1042386"/>
                    <a:gd name="connsiteY6" fmla="*/ 395289 h 1016230"/>
                    <a:gd name="connsiteX7" fmla="*/ 407671 w 1042386"/>
                    <a:gd name="connsiteY7" fmla="*/ 709810 h 1016230"/>
                    <a:gd name="connsiteX0" fmla="*/ 408043 w 1042386"/>
                    <a:gd name="connsiteY0" fmla="*/ 237961 h 1031503"/>
                    <a:gd name="connsiteX1" fmla="*/ 551904 w 1042386"/>
                    <a:gd name="connsiteY1" fmla="*/ 0 h 1031503"/>
                    <a:gd name="connsiteX2" fmla="*/ 675624 w 1042386"/>
                    <a:gd name="connsiteY2" fmla="*/ 300328 h 1031503"/>
                    <a:gd name="connsiteX3" fmla="*/ 1034653 w 1042386"/>
                    <a:gd name="connsiteY3" fmla="*/ 538491 h 1031503"/>
                    <a:gd name="connsiteX4" fmla="*/ 610959 w 1042386"/>
                    <a:gd name="connsiteY4" fmla="*/ 914602 h 1031503"/>
                    <a:gd name="connsiteX5" fmla="*/ 69663 w 1042386"/>
                    <a:gd name="connsiteY5" fmla="*/ 871971 h 1031503"/>
                    <a:gd name="connsiteX6" fmla="*/ 122449 w 1042386"/>
                    <a:gd name="connsiteY6" fmla="*/ 395289 h 1031503"/>
                    <a:gd name="connsiteX7" fmla="*/ 407671 w 1042386"/>
                    <a:gd name="connsiteY7" fmla="*/ 709810 h 1031503"/>
                    <a:gd name="connsiteX0" fmla="*/ 408043 w 1040983"/>
                    <a:gd name="connsiteY0" fmla="*/ 237961 h 1031503"/>
                    <a:gd name="connsiteX1" fmla="*/ 551904 w 1040983"/>
                    <a:gd name="connsiteY1" fmla="*/ 0 h 1031503"/>
                    <a:gd name="connsiteX2" fmla="*/ 675624 w 1040983"/>
                    <a:gd name="connsiteY2" fmla="*/ 300328 h 1031503"/>
                    <a:gd name="connsiteX3" fmla="*/ 1034653 w 1040983"/>
                    <a:gd name="connsiteY3" fmla="*/ 538491 h 1031503"/>
                    <a:gd name="connsiteX4" fmla="*/ 610959 w 1040983"/>
                    <a:gd name="connsiteY4" fmla="*/ 914602 h 1031503"/>
                    <a:gd name="connsiteX5" fmla="*/ 69663 w 1040983"/>
                    <a:gd name="connsiteY5" fmla="*/ 871971 h 1031503"/>
                    <a:gd name="connsiteX6" fmla="*/ 122449 w 1040983"/>
                    <a:gd name="connsiteY6" fmla="*/ 395289 h 1031503"/>
                    <a:gd name="connsiteX7" fmla="*/ 407671 w 1040983"/>
                    <a:gd name="connsiteY7" fmla="*/ 709810 h 1031503"/>
                    <a:gd name="connsiteX0" fmla="*/ 408043 w 1040983"/>
                    <a:gd name="connsiteY0" fmla="*/ 237961 h 1036239"/>
                    <a:gd name="connsiteX1" fmla="*/ 551904 w 1040983"/>
                    <a:gd name="connsiteY1" fmla="*/ 0 h 1036239"/>
                    <a:gd name="connsiteX2" fmla="*/ 675624 w 1040983"/>
                    <a:gd name="connsiteY2" fmla="*/ 300328 h 1036239"/>
                    <a:gd name="connsiteX3" fmla="*/ 1034653 w 1040983"/>
                    <a:gd name="connsiteY3" fmla="*/ 538491 h 1036239"/>
                    <a:gd name="connsiteX4" fmla="*/ 610959 w 1040983"/>
                    <a:gd name="connsiteY4" fmla="*/ 914602 h 1036239"/>
                    <a:gd name="connsiteX5" fmla="*/ 69663 w 1040983"/>
                    <a:gd name="connsiteY5" fmla="*/ 871971 h 1036239"/>
                    <a:gd name="connsiteX6" fmla="*/ 122449 w 1040983"/>
                    <a:gd name="connsiteY6" fmla="*/ 395289 h 1036239"/>
                    <a:gd name="connsiteX7" fmla="*/ 407671 w 1040983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75624 w 1040106"/>
                    <a:gd name="connsiteY2" fmla="*/ 300328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0106"/>
                    <a:gd name="connsiteY0" fmla="*/ 237961 h 1036239"/>
                    <a:gd name="connsiteX1" fmla="*/ 551904 w 1040106"/>
                    <a:gd name="connsiteY1" fmla="*/ 0 h 1036239"/>
                    <a:gd name="connsiteX2" fmla="*/ 694904 w 1040106"/>
                    <a:gd name="connsiteY2" fmla="*/ 308591 h 1036239"/>
                    <a:gd name="connsiteX3" fmla="*/ 1034653 w 1040106"/>
                    <a:gd name="connsiteY3" fmla="*/ 538491 h 1036239"/>
                    <a:gd name="connsiteX4" fmla="*/ 610959 w 1040106"/>
                    <a:gd name="connsiteY4" fmla="*/ 914602 h 1036239"/>
                    <a:gd name="connsiteX5" fmla="*/ 69663 w 1040106"/>
                    <a:gd name="connsiteY5" fmla="*/ 871971 h 1036239"/>
                    <a:gd name="connsiteX6" fmla="*/ 122449 w 1040106"/>
                    <a:gd name="connsiteY6" fmla="*/ 395289 h 1036239"/>
                    <a:gd name="connsiteX7" fmla="*/ 407671 w 1040106"/>
                    <a:gd name="connsiteY7" fmla="*/ 709810 h 1036239"/>
                    <a:gd name="connsiteX0" fmla="*/ 408043 w 1042163"/>
                    <a:gd name="connsiteY0" fmla="*/ 237961 h 1036239"/>
                    <a:gd name="connsiteX1" fmla="*/ 551904 w 1042163"/>
                    <a:gd name="connsiteY1" fmla="*/ 0 h 1036239"/>
                    <a:gd name="connsiteX2" fmla="*/ 694904 w 1042163"/>
                    <a:gd name="connsiteY2" fmla="*/ 308591 h 1036239"/>
                    <a:gd name="connsiteX3" fmla="*/ 1034653 w 1042163"/>
                    <a:gd name="connsiteY3" fmla="*/ 538491 h 1036239"/>
                    <a:gd name="connsiteX4" fmla="*/ 610959 w 1042163"/>
                    <a:gd name="connsiteY4" fmla="*/ 914602 h 1036239"/>
                    <a:gd name="connsiteX5" fmla="*/ 69663 w 1042163"/>
                    <a:gd name="connsiteY5" fmla="*/ 871971 h 1036239"/>
                    <a:gd name="connsiteX6" fmla="*/ 122449 w 1042163"/>
                    <a:gd name="connsiteY6" fmla="*/ 395289 h 1036239"/>
                    <a:gd name="connsiteX7" fmla="*/ 407671 w 1042163"/>
                    <a:gd name="connsiteY7" fmla="*/ 709810 h 103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163" h="1036239">
                      <a:moveTo>
                        <a:pt x="408043" y="237961"/>
                      </a:moveTo>
                      <a:cubicBezTo>
                        <a:pt x="343992" y="128344"/>
                        <a:pt x="425913" y="2202"/>
                        <a:pt x="551904" y="0"/>
                      </a:cubicBezTo>
                      <a:cubicBezTo>
                        <a:pt x="692297" y="9220"/>
                        <a:pt x="799637" y="145134"/>
                        <a:pt x="694904" y="308591"/>
                      </a:cubicBezTo>
                      <a:cubicBezTo>
                        <a:pt x="913733" y="254856"/>
                        <a:pt x="1005866" y="388412"/>
                        <a:pt x="1034653" y="538491"/>
                      </a:cubicBezTo>
                      <a:cubicBezTo>
                        <a:pt x="1080710" y="748323"/>
                        <a:pt x="911934" y="1029765"/>
                        <a:pt x="610959" y="914602"/>
                      </a:cubicBezTo>
                      <a:cubicBezTo>
                        <a:pt x="529678" y="1130828"/>
                        <a:pt x="156451" y="1022057"/>
                        <a:pt x="69663" y="871971"/>
                      </a:cubicBezTo>
                      <a:cubicBezTo>
                        <a:pt x="-4549" y="766325"/>
                        <a:pt x="-59482" y="489919"/>
                        <a:pt x="122449" y="395289"/>
                      </a:cubicBezTo>
                      <a:cubicBezTo>
                        <a:pt x="315758" y="274283"/>
                        <a:pt x="605462" y="514080"/>
                        <a:pt x="407671" y="709810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6" name="자유형: 도형 100">
                  <a:extLst>
                    <a:ext uri="{FF2B5EF4-FFF2-40B4-BE49-F238E27FC236}">
                      <a16:creationId xmlns:a16="http://schemas.microsoft.com/office/drawing/2014/main" id="{065D3C3F-8298-40D2-A245-584AE417D6A5}"/>
                    </a:ext>
                  </a:extLst>
                </p:cNvPr>
                <p:cNvSpPr/>
                <p:nvPr/>
              </p:nvSpPr>
              <p:spPr>
                <a:xfrm>
                  <a:off x="6150565" y="3902140"/>
                  <a:ext cx="223711" cy="335071"/>
                </a:xfrm>
                <a:custGeom>
                  <a:avLst/>
                  <a:gdLst>
                    <a:gd name="connsiteX0" fmla="*/ 0 w 210368"/>
                    <a:gd name="connsiteY0" fmla="*/ 692812 h 692812"/>
                    <a:gd name="connsiteX1" fmla="*/ 145855 w 210368"/>
                    <a:gd name="connsiteY1" fmla="*/ 0 h 692812"/>
                    <a:gd name="connsiteX2" fmla="*/ 210368 w 210368"/>
                    <a:gd name="connsiteY2" fmla="*/ 350614 h 692812"/>
                    <a:gd name="connsiteX0" fmla="*/ 0 w 204758"/>
                    <a:gd name="connsiteY0" fmla="*/ 692812 h 692812"/>
                    <a:gd name="connsiteX1" fmla="*/ 145855 w 204758"/>
                    <a:gd name="connsiteY1" fmla="*/ 0 h 692812"/>
                    <a:gd name="connsiteX2" fmla="*/ 204758 w 204758"/>
                    <a:gd name="connsiteY2" fmla="*/ 350614 h 692812"/>
                    <a:gd name="connsiteX0" fmla="*/ 0 w 259110"/>
                    <a:gd name="connsiteY0" fmla="*/ 692812 h 692812"/>
                    <a:gd name="connsiteX1" fmla="*/ 145855 w 259110"/>
                    <a:gd name="connsiteY1" fmla="*/ 0 h 692812"/>
                    <a:gd name="connsiteX2" fmla="*/ 204758 w 259110"/>
                    <a:gd name="connsiteY2" fmla="*/ 350614 h 692812"/>
                    <a:gd name="connsiteX0" fmla="*/ 0 w 259110"/>
                    <a:gd name="connsiteY0" fmla="*/ 670372 h 670372"/>
                    <a:gd name="connsiteX1" fmla="*/ 145855 w 259110"/>
                    <a:gd name="connsiteY1" fmla="*/ 0 h 670372"/>
                    <a:gd name="connsiteX2" fmla="*/ 204758 w 259110"/>
                    <a:gd name="connsiteY2" fmla="*/ 328174 h 670372"/>
                    <a:gd name="connsiteX0" fmla="*/ 0 w 276458"/>
                    <a:gd name="connsiteY0" fmla="*/ 670372 h 670372"/>
                    <a:gd name="connsiteX1" fmla="*/ 145855 w 276458"/>
                    <a:gd name="connsiteY1" fmla="*/ 0 h 670372"/>
                    <a:gd name="connsiteX2" fmla="*/ 204758 w 276458"/>
                    <a:gd name="connsiteY2" fmla="*/ 328174 h 670372"/>
                    <a:gd name="connsiteX0" fmla="*/ 0 w 276458"/>
                    <a:gd name="connsiteY0" fmla="*/ 670381 h 670381"/>
                    <a:gd name="connsiteX1" fmla="*/ 145855 w 276458"/>
                    <a:gd name="connsiteY1" fmla="*/ 9 h 670381"/>
                    <a:gd name="connsiteX2" fmla="*/ 204758 w 276458"/>
                    <a:gd name="connsiteY2" fmla="*/ 328183 h 670381"/>
                    <a:gd name="connsiteX0" fmla="*/ 17567 w 294025"/>
                    <a:gd name="connsiteY0" fmla="*/ 670381 h 670381"/>
                    <a:gd name="connsiteX1" fmla="*/ 163422 w 294025"/>
                    <a:gd name="connsiteY1" fmla="*/ 9 h 670381"/>
                    <a:gd name="connsiteX2" fmla="*/ 222325 w 294025"/>
                    <a:gd name="connsiteY2" fmla="*/ 328183 h 670381"/>
                    <a:gd name="connsiteX0" fmla="*/ 17567 w 327330"/>
                    <a:gd name="connsiteY0" fmla="*/ 671068 h 671068"/>
                    <a:gd name="connsiteX1" fmla="*/ 163422 w 327330"/>
                    <a:gd name="connsiteY1" fmla="*/ 696 h 671068"/>
                    <a:gd name="connsiteX2" fmla="*/ 222325 w 327330"/>
                    <a:gd name="connsiteY2" fmla="*/ 328870 h 671068"/>
                    <a:gd name="connsiteX0" fmla="*/ 17567 w 321664"/>
                    <a:gd name="connsiteY0" fmla="*/ 671068 h 671068"/>
                    <a:gd name="connsiteX1" fmla="*/ 163422 w 321664"/>
                    <a:gd name="connsiteY1" fmla="*/ 696 h 671068"/>
                    <a:gd name="connsiteX2" fmla="*/ 222325 w 321664"/>
                    <a:gd name="connsiteY2" fmla="*/ 328870 h 671068"/>
                    <a:gd name="connsiteX0" fmla="*/ 18431 w 322528"/>
                    <a:gd name="connsiteY0" fmla="*/ 671068 h 671068"/>
                    <a:gd name="connsiteX1" fmla="*/ 164286 w 322528"/>
                    <a:gd name="connsiteY1" fmla="*/ 696 h 671068"/>
                    <a:gd name="connsiteX2" fmla="*/ 223189 w 322528"/>
                    <a:gd name="connsiteY2" fmla="*/ 328870 h 671068"/>
                    <a:gd name="connsiteX0" fmla="*/ 18431 w 311947"/>
                    <a:gd name="connsiteY0" fmla="*/ 671151 h 671151"/>
                    <a:gd name="connsiteX1" fmla="*/ 164286 w 311947"/>
                    <a:gd name="connsiteY1" fmla="*/ 779 h 671151"/>
                    <a:gd name="connsiteX2" fmla="*/ 203910 w 311947"/>
                    <a:gd name="connsiteY2" fmla="*/ 312427 h 671151"/>
                    <a:gd name="connsiteX0" fmla="*/ 18431 w 319515"/>
                    <a:gd name="connsiteY0" fmla="*/ 670768 h 670768"/>
                    <a:gd name="connsiteX1" fmla="*/ 164286 w 319515"/>
                    <a:gd name="connsiteY1" fmla="*/ 396 h 670768"/>
                    <a:gd name="connsiteX2" fmla="*/ 203910 w 319515"/>
                    <a:gd name="connsiteY2" fmla="*/ 312044 h 670768"/>
                    <a:gd name="connsiteX0" fmla="*/ 16717 w 317801"/>
                    <a:gd name="connsiteY0" fmla="*/ 670768 h 670768"/>
                    <a:gd name="connsiteX1" fmla="*/ 162572 w 317801"/>
                    <a:gd name="connsiteY1" fmla="*/ 396 h 670768"/>
                    <a:gd name="connsiteX2" fmla="*/ 202196 w 317801"/>
                    <a:gd name="connsiteY2" fmla="*/ 312044 h 670768"/>
                    <a:gd name="connsiteX0" fmla="*/ 16717 w 320719"/>
                    <a:gd name="connsiteY0" fmla="*/ 670412 h 670412"/>
                    <a:gd name="connsiteX1" fmla="*/ 162572 w 320719"/>
                    <a:gd name="connsiteY1" fmla="*/ 40 h 670412"/>
                    <a:gd name="connsiteX2" fmla="*/ 202196 w 320719"/>
                    <a:gd name="connsiteY2" fmla="*/ 311688 h 670412"/>
                    <a:gd name="connsiteX0" fmla="*/ 16717 w 314294"/>
                    <a:gd name="connsiteY0" fmla="*/ 670412 h 670412"/>
                    <a:gd name="connsiteX1" fmla="*/ 162572 w 314294"/>
                    <a:gd name="connsiteY1" fmla="*/ 40 h 670412"/>
                    <a:gd name="connsiteX2" fmla="*/ 202196 w 314294"/>
                    <a:gd name="connsiteY2" fmla="*/ 311688 h 670412"/>
                    <a:gd name="connsiteX0" fmla="*/ 20002 w 313692"/>
                    <a:gd name="connsiteY0" fmla="*/ 684181 h 684181"/>
                    <a:gd name="connsiteX1" fmla="*/ 157594 w 313692"/>
                    <a:gd name="connsiteY1" fmla="*/ 38 h 684181"/>
                    <a:gd name="connsiteX2" fmla="*/ 205481 w 313692"/>
                    <a:gd name="connsiteY2" fmla="*/ 325457 h 684181"/>
                    <a:gd name="connsiteX0" fmla="*/ 20002 w 335146"/>
                    <a:gd name="connsiteY0" fmla="*/ 684143 h 684143"/>
                    <a:gd name="connsiteX1" fmla="*/ 157594 w 335146"/>
                    <a:gd name="connsiteY1" fmla="*/ 0 h 684143"/>
                    <a:gd name="connsiteX2" fmla="*/ 205481 w 335146"/>
                    <a:gd name="connsiteY2" fmla="*/ 325419 h 684143"/>
                    <a:gd name="connsiteX0" fmla="*/ 20002 w 322593"/>
                    <a:gd name="connsiteY0" fmla="*/ 684143 h 684143"/>
                    <a:gd name="connsiteX1" fmla="*/ 157594 w 322593"/>
                    <a:gd name="connsiteY1" fmla="*/ 0 h 684143"/>
                    <a:gd name="connsiteX2" fmla="*/ 177939 w 322593"/>
                    <a:gd name="connsiteY2" fmla="*/ 275843 h 684143"/>
                    <a:gd name="connsiteX0" fmla="*/ 20002 w 322593"/>
                    <a:gd name="connsiteY0" fmla="*/ 684143 h 684143"/>
                    <a:gd name="connsiteX1" fmla="*/ 157594 w 322593"/>
                    <a:gd name="connsiteY1" fmla="*/ 0 h 684143"/>
                    <a:gd name="connsiteX2" fmla="*/ 177939 w 322593"/>
                    <a:gd name="connsiteY2" fmla="*/ 275843 h 684143"/>
                    <a:gd name="connsiteX0" fmla="*/ 20002 w 305016"/>
                    <a:gd name="connsiteY0" fmla="*/ 684145 h 684145"/>
                    <a:gd name="connsiteX1" fmla="*/ 157594 w 305016"/>
                    <a:gd name="connsiteY1" fmla="*/ 2 h 684145"/>
                    <a:gd name="connsiteX2" fmla="*/ 177939 w 305016"/>
                    <a:gd name="connsiteY2" fmla="*/ 275845 h 684145"/>
                    <a:gd name="connsiteX0" fmla="*/ 20002 w 305016"/>
                    <a:gd name="connsiteY0" fmla="*/ 684145 h 684145"/>
                    <a:gd name="connsiteX1" fmla="*/ 157594 w 305016"/>
                    <a:gd name="connsiteY1" fmla="*/ 2 h 684145"/>
                    <a:gd name="connsiteX2" fmla="*/ 177939 w 305016"/>
                    <a:gd name="connsiteY2" fmla="*/ 275845 h 684145"/>
                    <a:gd name="connsiteX0" fmla="*/ 11876 w 318923"/>
                    <a:gd name="connsiteY0" fmla="*/ 463808 h 463808"/>
                    <a:gd name="connsiteX1" fmla="*/ 171501 w 318923"/>
                    <a:gd name="connsiteY1" fmla="*/ 2 h 463808"/>
                    <a:gd name="connsiteX2" fmla="*/ 191846 w 318923"/>
                    <a:gd name="connsiteY2" fmla="*/ 275845 h 463808"/>
                    <a:gd name="connsiteX0" fmla="*/ 11876 w 318923"/>
                    <a:gd name="connsiteY0" fmla="*/ 444528 h 444528"/>
                    <a:gd name="connsiteX1" fmla="*/ 171501 w 318923"/>
                    <a:gd name="connsiteY1" fmla="*/ 2 h 444528"/>
                    <a:gd name="connsiteX2" fmla="*/ 191846 w 318923"/>
                    <a:gd name="connsiteY2" fmla="*/ 275845 h 444528"/>
                    <a:gd name="connsiteX0" fmla="*/ 1452 w 308499"/>
                    <a:gd name="connsiteY0" fmla="*/ 444528 h 444528"/>
                    <a:gd name="connsiteX1" fmla="*/ 161077 w 308499"/>
                    <a:gd name="connsiteY1" fmla="*/ 2 h 444528"/>
                    <a:gd name="connsiteX2" fmla="*/ 181422 w 308499"/>
                    <a:gd name="connsiteY2" fmla="*/ 275845 h 444528"/>
                    <a:gd name="connsiteX0" fmla="*/ 1452 w 296864"/>
                    <a:gd name="connsiteY0" fmla="*/ 444638 h 444638"/>
                    <a:gd name="connsiteX1" fmla="*/ 161077 w 296864"/>
                    <a:gd name="connsiteY1" fmla="*/ 112 h 444638"/>
                    <a:gd name="connsiteX2" fmla="*/ 181422 w 296864"/>
                    <a:gd name="connsiteY2" fmla="*/ 275955 h 44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6864" h="444638">
                      <a:moveTo>
                        <a:pt x="1452" y="444638"/>
                      </a:moveTo>
                      <a:cubicBezTo>
                        <a:pt x="-2260" y="204656"/>
                        <a:pt x="-11482" y="8739"/>
                        <a:pt x="161077" y="112"/>
                      </a:cubicBezTo>
                      <a:cubicBezTo>
                        <a:pt x="350238" y="-6281"/>
                        <a:pt x="327228" y="262274"/>
                        <a:pt x="181422" y="275955"/>
                      </a:cubicBezTo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157" name="직선 연결선 101">
                  <a:extLst>
                    <a:ext uri="{FF2B5EF4-FFF2-40B4-BE49-F238E27FC236}">
                      <a16:creationId xmlns:a16="http://schemas.microsoft.com/office/drawing/2014/main" id="{5A80EBF6-A4B0-4D1E-B6FE-C36989E9F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52008" y="3476077"/>
                  <a:ext cx="1188" cy="97473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9">
            <a:extLst>
              <a:ext uri="{FF2B5EF4-FFF2-40B4-BE49-F238E27FC236}">
                <a16:creationId xmlns:a16="http://schemas.microsoft.com/office/drawing/2014/main" id="{6D08C70E-A9EB-412C-BA9C-794C3BDA5A4E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0C508B-3E87-4B0C-B63C-C4868C69EE4C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D42CD4-0E54-432C-A563-72DA94A1B06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39DBFCFE-FCB3-43E0-B14B-CA25E27F26BE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60D759-7952-4F62-9960-E807082AA9B7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FFB261-E1EC-4DF7-A591-E4F69279A20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336C48AD-6A43-4C61-BD92-001F0DA2C41B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B1B472-B1BF-4AE6-BEE2-92483E58D6C2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21FAF-1DB3-4311-84F4-C631AB63695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98">
            <a:extLst>
              <a:ext uri="{FF2B5EF4-FFF2-40B4-BE49-F238E27FC236}">
                <a16:creationId xmlns:a16="http://schemas.microsoft.com/office/drawing/2014/main" id="{C14F47C6-6A58-4F94-ABCC-5C957594F90D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8D94DC-C1F2-4948-8170-77026843BB9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5B358C-11FF-44BC-80F2-B3A3E063036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01">
            <a:extLst>
              <a:ext uri="{FF2B5EF4-FFF2-40B4-BE49-F238E27FC236}">
                <a16:creationId xmlns:a16="http://schemas.microsoft.com/office/drawing/2014/main" id="{1B2BB5F3-A276-47A1-8650-6ED4A11A054F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02">
              <a:extLst>
                <a:ext uri="{FF2B5EF4-FFF2-40B4-BE49-F238E27FC236}">
                  <a16:creationId xmlns:a16="http://schemas.microsoft.com/office/drawing/2014/main" id="{B73934E1-1983-482E-9634-03C76E625FA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115">
                <a:extLst>
                  <a:ext uri="{FF2B5EF4-FFF2-40B4-BE49-F238E27FC236}">
                    <a16:creationId xmlns:a16="http://schemas.microsoft.com/office/drawing/2014/main" id="{65322D24-624B-49BA-9660-6816C6C0C3C9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F000D51F-EE20-488E-875E-BE7D97633EB4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7">
                <a:extLst>
                  <a:ext uri="{FF2B5EF4-FFF2-40B4-BE49-F238E27FC236}">
                    <a16:creationId xmlns:a16="http://schemas.microsoft.com/office/drawing/2014/main" id="{992E6233-2421-470D-8B80-1BC8BE5DAF63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03">
              <a:extLst>
                <a:ext uri="{FF2B5EF4-FFF2-40B4-BE49-F238E27FC236}">
                  <a16:creationId xmlns:a16="http://schemas.microsoft.com/office/drawing/2014/main" id="{DDAEA210-3C74-4FA4-8190-BA3A36AAEFED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A6DF0534-431D-4419-B174-C72013AB93C4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B9091B63-CA6D-4DA3-8504-2A3BC2DE43E7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52FE30EE-E6BF-4A1B-9425-C1923A456CA5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04">
              <a:extLst>
                <a:ext uri="{FF2B5EF4-FFF2-40B4-BE49-F238E27FC236}">
                  <a16:creationId xmlns:a16="http://schemas.microsoft.com/office/drawing/2014/main" id="{86E6CB9F-1379-4AA2-AEB6-BF6518798E18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109">
                <a:extLst>
                  <a:ext uri="{FF2B5EF4-FFF2-40B4-BE49-F238E27FC236}">
                    <a16:creationId xmlns:a16="http://schemas.microsoft.com/office/drawing/2014/main" id="{3569CFA8-CFBF-4E4C-A416-40CDC02550C9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88FBCF7E-4768-4275-9A25-7ECDD9ABCEEA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11">
                <a:extLst>
                  <a:ext uri="{FF2B5EF4-FFF2-40B4-BE49-F238E27FC236}">
                    <a16:creationId xmlns:a16="http://schemas.microsoft.com/office/drawing/2014/main" id="{FD5E64C7-FFE3-46D8-A57F-2FB5E39FB70F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05">
              <a:extLst>
                <a:ext uri="{FF2B5EF4-FFF2-40B4-BE49-F238E27FC236}">
                  <a16:creationId xmlns:a16="http://schemas.microsoft.com/office/drawing/2014/main" id="{B0CA5975-3922-475F-B513-130EEF32797E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06">
                <a:extLst>
                  <a:ext uri="{FF2B5EF4-FFF2-40B4-BE49-F238E27FC236}">
                    <a16:creationId xmlns:a16="http://schemas.microsoft.com/office/drawing/2014/main" id="{D88218D2-D317-4EB8-9818-48D255E35D87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326B7FE9-059F-45CE-83F8-5BD61FBC803A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8">
                <a:extLst>
                  <a:ext uri="{FF2B5EF4-FFF2-40B4-BE49-F238E27FC236}">
                    <a16:creationId xmlns:a16="http://schemas.microsoft.com/office/drawing/2014/main" id="{BBE377A5-FB38-4BB1-AAC3-2A970E68A15D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B8583D-96AF-44EE-B35B-B8A6D1121FD9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C1759-8D16-4366-B94A-27808397AD45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2335AB-4282-457C-963A-B027F3591A6D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F83A99-0E9D-4F19-90DE-E3C6C6F96C51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064B59-D22C-436A-8EFC-56333E3395CB}"/>
              </a:ext>
            </a:extLst>
          </p:cNvPr>
          <p:cNvSpPr txBox="1"/>
          <p:nvPr/>
        </p:nvSpPr>
        <p:spPr>
          <a:xfrm>
            <a:off x="2881969" y="4224386"/>
            <a:ext cx="188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OPPORTUNITIES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244EE-0DC1-4FDD-9E5E-3F1C67E7A8D6}"/>
              </a:ext>
            </a:extLst>
          </p:cNvPr>
          <p:cNvSpPr txBox="1"/>
          <p:nvPr/>
        </p:nvSpPr>
        <p:spPr>
          <a:xfrm>
            <a:off x="1766244" y="3356501"/>
            <a:ext cx="1460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STRENGTHS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2900F6-11B7-4771-9502-89BE185AEC41}"/>
              </a:ext>
            </a:extLst>
          </p:cNvPr>
          <p:cNvSpPr txBox="1"/>
          <p:nvPr/>
        </p:nvSpPr>
        <p:spPr>
          <a:xfrm rot="5400000">
            <a:off x="1940808" y="4297271"/>
            <a:ext cx="13758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WEAKNESS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E13D5E-6498-48E8-977F-988DDE652C43}"/>
              </a:ext>
            </a:extLst>
          </p:cNvPr>
          <p:cNvSpPr txBox="1"/>
          <p:nvPr/>
        </p:nvSpPr>
        <p:spPr>
          <a:xfrm rot="5400000">
            <a:off x="2824678" y="3348917"/>
            <a:ext cx="120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THREATS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BB0DD30B-5EB5-4ED2-BEF9-1CB91E0335A5}"/>
              </a:ext>
            </a:extLst>
          </p:cNvPr>
          <p:cNvGrpSpPr/>
          <p:nvPr/>
        </p:nvGrpSpPr>
        <p:grpSpPr>
          <a:xfrm>
            <a:off x="674472" y="4358672"/>
            <a:ext cx="3732743" cy="960263"/>
            <a:chOff x="674472" y="4358672"/>
            <a:chExt cx="3732743" cy="960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0DBD08-2593-426C-A6D5-C00A1E64FDCE}"/>
                </a:ext>
              </a:extLst>
            </p:cNvPr>
            <p:cNvSpPr txBox="1"/>
            <p:nvPr/>
          </p:nvSpPr>
          <p:spPr>
            <a:xfrm>
              <a:off x="674472" y="435867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FDA1A1-39A2-4061-AC16-7AE1BE165529}"/>
                </a:ext>
              </a:extLst>
            </p:cNvPr>
            <p:cNvSpPr txBox="1"/>
            <p:nvPr/>
          </p:nvSpPr>
          <p:spPr>
            <a:xfrm>
              <a:off x="1480774" y="467260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23A24E0-3CDB-4AFE-8719-B52F68D1E02C}"/>
              </a:ext>
            </a:extLst>
          </p:cNvPr>
          <p:cNvGrpSpPr/>
          <p:nvPr/>
        </p:nvGrpSpPr>
        <p:grpSpPr>
          <a:xfrm>
            <a:off x="3173197" y="5456304"/>
            <a:ext cx="3732743" cy="957368"/>
            <a:chOff x="674472" y="5564684"/>
            <a:chExt cx="3732743" cy="9573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4B1890-6EE4-4599-A172-9168201BC81A}"/>
                </a:ext>
              </a:extLst>
            </p:cNvPr>
            <p:cNvSpPr txBox="1"/>
            <p:nvPr/>
          </p:nvSpPr>
          <p:spPr>
            <a:xfrm>
              <a:off x="674472" y="556468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704C1E-4799-4255-BD39-8D3D20732226}"/>
                </a:ext>
              </a:extLst>
            </p:cNvPr>
            <p:cNvSpPr txBox="1"/>
            <p:nvPr/>
          </p:nvSpPr>
          <p:spPr>
            <a:xfrm>
              <a:off x="1480774" y="587572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BB83400-AA4C-4F4D-89BA-9D5A70B0544E}"/>
              </a:ext>
            </a:extLst>
          </p:cNvPr>
          <p:cNvGrpSpPr/>
          <p:nvPr/>
        </p:nvGrpSpPr>
        <p:grpSpPr>
          <a:xfrm>
            <a:off x="5671922" y="4358672"/>
            <a:ext cx="3732743" cy="960263"/>
            <a:chOff x="5294097" y="4358672"/>
            <a:chExt cx="3732743" cy="960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D39A41-207D-4177-BBD8-9C8A0C20132F}"/>
                </a:ext>
              </a:extLst>
            </p:cNvPr>
            <p:cNvSpPr txBox="1"/>
            <p:nvPr/>
          </p:nvSpPr>
          <p:spPr>
            <a:xfrm>
              <a:off x="5294097" y="435867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1A7B9E-F90D-4556-A465-E39953C9BE5F}"/>
                </a:ext>
              </a:extLst>
            </p:cNvPr>
            <p:cNvSpPr txBox="1"/>
            <p:nvPr/>
          </p:nvSpPr>
          <p:spPr>
            <a:xfrm>
              <a:off x="6100399" y="467260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6559CDB-4A19-4305-BEB0-49CEBE392609}"/>
              </a:ext>
            </a:extLst>
          </p:cNvPr>
          <p:cNvGrpSpPr/>
          <p:nvPr/>
        </p:nvGrpSpPr>
        <p:grpSpPr>
          <a:xfrm>
            <a:off x="7970622" y="5456304"/>
            <a:ext cx="3732743" cy="957368"/>
            <a:chOff x="5294097" y="5564684"/>
            <a:chExt cx="3732743" cy="957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69B7F-53CB-4816-91C0-1E8766FBE6F1}"/>
                </a:ext>
              </a:extLst>
            </p:cNvPr>
            <p:cNvSpPr txBox="1"/>
            <p:nvPr/>
          </p:nvSpPr>
          <p:spPr>
            <a:xfrm>
              <a:off x="5294097" y="556468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9B742-BEE8-42D2-81E7-91533950CFFC}"/>
                </a:ext>
              </a:extLst>
            </p:cNvPr>
            <p:cNvSpPr txBox="1"/>
            <p:nvPr/>
          </p:nvSpPr>
          <p:spPr>
            <a:xfrm>
              <a:off x="6100399" y="587572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48FEACD-E926-4D1A-8847-DAF999017BE2}"/>
              </a:ext>
            </a:extLst>
          </p:cNvPr>
          <p:cNvGrpSpPr/>
          <p:nvPr/>
        </p:nvGrpSpPr>
        <p:grpSpPr>
          <a:xfrm>
            <a:off x="1016841" y="1535369"/>
            <a:ext cx="2679879" cy="842233"/>
            <a:chOff x="952957" y="1678888"/>
            <a:chExt cx="2679879" cy="842233"/>
          </a:xfrm>
        </p:grpSpPr>
        <p:grpSp>
          <p:nvGrpSpPr>
            <p:cNvPr id="5" name="Group 76">
              <a:extLst>
                <a:ext uri="{FF2B5EF4-FFF2-40B4-BE49-F238E27FC236}">
                  <a16:creationId xmlns:a16="http://schemas.microsoft.com/office/drawing/2014/main" id="{8560935C-7B78-4A2E-96A6-1562DA742975}"/>
                </a:ext>
              </a:extLst>
            </p:cNvPr>
            <p:cNvGrpSpPr/>
            <p:nvPr/>
          </p:nvGrpSpPr>
          <p:grpSpPr>
            <a:xfrm>
              <a:off x="1517191" y="1678888"/>
              <a:ext cx="2115645" cy="842233"/>
              <a:chOff x="2551705" y="4319146"/>
              <a:chExt cx="3683695" cy="84223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02675-B741-4F46-BBEC-73386C750E65}"/>
                  </a:ext>
                </a:extLst>
              </p:cNvPr>
              <p:cNvSpPr txBox="1"/>
              <p:nvPr/>
            </p:nvSpPr>
            <p:spPr>
              <a:xfrm>
                <a:off x="2551705" y="4515048"/>
                <a:ext cx="36836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A80901-88B8-47F0-9E97-95837805D535}"/>
                  </a:ext>
                </a:extLst>
              </p:cNvPr>
              <p:cNvSpPr txBox="1"/>
              <p:nvPr/>
            </p:nvSpPr>
            <p:spPr>
              <a:xfrm>
                <a:off x="2551705" y="4319146"/>
                <a:ext cx="3683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Rectangle 91">
              <a:extLst>
                <a:ext uri="{FF2B5EF4-FFF2-40B4-BE49-F238E27FC236}">
                  <a16:creationId xmlns:a16="http://schemas.microsoft.com/office/drawing/2014/main" id="{EBBA8BF0-EDD4-4B91-90F9-DAD7FBA92010}"/>
                </a:ext>
              </a:extLst>
            </p:cNvPr>
            <p:cNvSpPr/>
            <p:nvPr/>
          </p:nvSpPr>
          <p:spPr>
            <a:xfrm>
              <a:off x="952957" y="182765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A92EC0B-1292-4AF0-84DE-92D645DD91A4}"/>
              </a:ext>
            </a:extLst>
          </p:cNvPr>
          <p:cNvGrpSpPr/>
          <p:nvPr/>
        </p:nvGrpSpPr>
        <p:grpSpPr>
          <a:xfrm>
            <a:off x="4685738" y="1526316"/>
            <a:ext cx="2750201" cy="851286"/>
            <a:chOff x="4623417" y="1674361"/>
            <a:chExt cx="2750201" cy="851286"/>
          </a:xfrm>
        </p:grpSpPr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id="{F6DDF316-36AB-4650-8569-8946904C7B24}"/>
                </a:ext>
              </a:extLst>
            </p:cNvPr>
            <p:cNvGrpSpPr/>
            <p:nvPr/>
          </p:nvGrpSpPr>
          <p:grpSpPr>
            <a:xfrm>
              <a:off x="5257973" y="1674361"/>
              <a:ext cx="2115645" cy="851286"/>
              <a:chOff x="2551705" y="4296700"/>
              <a:chExt cx="3552136" cy="8512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988A9-EA7D-4913-90B5-2F3A71AE30EB}"/>
                  </a:ext>
                </a:extLst>
              </p:cNvPr>
              <p:cNvSpPr txBox="1"/>
              <p:nvPr/>
            </p:nvSpPr>
            <p:spPr>
              <a:xfrm>
                <a:off x="2551707" y="4501655"/>
                <a:ext cx="3552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CA94A5-6F2F-4281-9CEE-F620BFE1DB2A}"/>
                  </a:ext>
                </a:extLst>
              </p:cNvPr>
              <p:cNvSpPr txBox="1"/>
              <p:nvPr/>
            </p:nvSpPr>
            <p:spPr>
              <a:xfrm>
                <a:off x="2551705" y="4296700"/>
                <a:ext cx="355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Rectangle 92">
              <a:extLst>
                <a:ext uri="{FF2B5EF4-FFF2-40B4-BE49-F238E27FC236}">
                  <a16:creationId xmlns:a16="http://schemas.microsoft.com/office/drawing/2014/main" id="{14D166E4-7613-4C7D-A776-CEAE298F1AE8}"/>
                </a:ext>
              </a:extLst>
            </p:cNvPr>
            <p:cNvSpPr/>
            <p:nvPr/>
          </p:nvSpPr>
          <p:spPr>
            <a:xfrm>
              <a:off x="4623417" y="182765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78B0935-EE30-4B20-949D-0829E607193D}"/>
              </a:ext>
            </a:extLst>
          </p:cNvPr>
          <p:cNvGrpSpPr/>
          <p:nvPr/>
        </p:nvGrpSpPr>
        <p:grpSpPr>
          <a:xfrm>
            <a:off x="1016841" y="2809210"/>
            <a:ext cx="2679882" cy="860339"/>
            <a:chOff x="952957" y="2643745"/>
            <a:chExt cx="2679882" cy="860339"/>
          </a:xfrm>
        </p:grpSpPr>
        <p:grpSp>
          <p:nvGrpSpPr>
            <p:cNvPr id="11" name="Group 82">
              <a:extLst>
                <a:ext uri="{FF2B5EF4-FFF2-40B4-BE49-F238E27FC236}">
                  <a16:creationId xmlns:a16="http://schemas.microsoft.com/office/drawing/2014/main" id="{F1E5CBF2-DBD8-470F-B243-1FAB5498F42A}"/>
                </a:ext>
              </a:extLst>
            </p:cNvPr>
            <p:cNvGrpSpPr/>
            <p:nvPr/>
          </p:nvGrpSpPr>
          <p:grpSpPr>
            <a:xfrm>
              <a:off x="1517191" y="2643745"/>
              <a:ext cx="2115648" cy="860339"/>
              <a:chOff x="2551704" y="4319146"/>
              <a:chExt cx="2894333" cy="86033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37F811-1CA7-4B24-AA36-33F77FCB33DC}"/>
                  </a:ext>
                </a:extLst>
              </p:cNvPr>
              <p:cNvSpPr txBox="1"/>
              <p:nvPr/>
            </p:nvSpPr>
            <p:spPr>
              <a:xfrm>
                <a:off x="2551705" y="4533154"/>
                <a:ext cx="289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4B0AD-4F95-4CEB-8BEF-10EDDEE4389F}"/>
                  </a:ext>
                </a:extLst>
              </p:cNvPr>
              <p:cNvSpPr txBox="1"/>
              <p:nvPr/>
            </p:nvSpPr>
            <p:spPr>
              <a:xfrm>
                <a:off x="2551704" y="4319146"/>
                <a:ext cx="2885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Rectangle 93">
              <a:extLst>
                <a:ext uri="{FF2B5EF4-FFF2-40B4-BE49-F238E27FC236}">
                  <a16:creationId xmlns:a16="http://schemas.microsoft.com/office/drawing/2014/main" id="{C3E562C8-F759-4DEB-A721-BB09A6D24660}"/>
                </a:ext>
              </a:extLst>
            </p:cNvPr>
            <p:cNvSpPr/>
            <p:nvPr/>
          </p:nvSpPr>
          <p:spPr>
            <a:xfrm>
              <a:off x="952957" y="2801561"/>
              <a:ext cx="540000" cy="5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668D1FE-61D8-436C-84CC-75DE5043FFE8}"/>
              </a:ext>
            </a:extLst>
          </p:cNvPr>
          <p:cNvGrpSpPr/>
          <p:nvPr/>
        </p:nvGrpSpPr>
        <p:grpSpPr>
          <a:xfrm>
            <a:off x="4688823" y="2809210"/>
            <a:ext cx="2744035" cy="860339"/>
            <a:chOff x="4623417" y="2643745"/>
            <a:chExt cx="2744035" cy="860339"/>
          </a:xfrm>
        </p:grpSpPr>
        <p:grpSp>
          <p:nvGrpSpPr>
            <p:cNvPr id="14" name="Group 85">
              <a:extLst>
                <a:ext uri="{FF2B5EF4-FFF2-40B4-BE49-F238E27FC236}">
                  <a16:creationId xmlns:a16="http://schemas.microsoft.com/office/drawing/2014/main" id="{646465C3-F405-41F5-B62C-2C43CC206BFD}"/>
                </a:ext>
              </a:extLst>
            </p:cNvPr>
            <p:cNvGrpSpPr/>
            <p:nvPr/>
          </p:nvGrpSpPr>
          <p:grpSpPr>
            <a:xfrm>
              <a:off x="5257974" y="2643745"/>
              <a:ext cx="2109478" cy="860339"/>
              <a:chOff x="2729835" y="4319146"/>
              <a:chExt cx="2208570" cy="8603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2DA02D2-4475-4EA8-8D29-1EEDA00138D8}"/>
                  </a:ext>
                </a:extLst>
              </p:cNvPr>
              <p:cNvSpPr txBox="1"/>
              <p:nvPr/>
            </p:nvSpPr>
            <p:spPr>
              <a:xfrm>
                <a:off x="2729838" y="4533154"/>
                <a:ext cx="2208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24F5AD-B19E-4D81-940B-BAE1298A96BA}"/>
                  </a:ext>
                </a:extLst>
              </p:cNvPr>
              <p:cNvSpPr txBox="1"/>
              <p:nvPr/>
            </p:nvSpPr>
            <p:spPr>
              <a:xfrm>
                <a:off x="2729835" y="4319146"/>
                <a:ext cx="2208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Rectangle 94">
              <a:extLst>
                <a:ext uri="{FF2B5EF4-FFF2-40B4-BE49-F238E27FC236}">
                  <a16:creationId xmlns:a16="http://schemas.microsoft.com/office/drawing/2014/main" id="{2EEE1034-30EE-4A72-8290-E0F7098328E5}"/>
                </a:ext>
              </a:extLst>
            </p:cNvPr>
            <p:cNvSpPr/>
            <p:nvPr/>
          </p:nvSpPr>
          <p:spPr>
            <a:xfrm>
              <a:off x="4623417" y="2801561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74935F2-F3C8-4082-A1ED-3A513FBE744A}"/>
              </a:ext>
            </a:extLst>
          </p:cNvPr>
          <p:cNvGrpSpPr/>
          <p:nvPr/>
        </p:nvGrpSpPr>
        <p:grpSpPr>
          <a:xfrm>
            <a:off x="8424958" y="1526316"/>
            <a:ext cx="2750201" cy="851286"/>
            <a:chOff x="4623417" y="1674361"/>
            <a:chExt cx="2750201" cy="851286"/>
          </a:xfrm>
        </p:grpSpPr>
        <p:grpSp>
          <p:nvGrpSpPr>
            <p:cNvPr id="25" name="Group 79">
              <a:extLst>
                <a:ext uri="{FF2B5EF4-FFF2-40B4-BE49-F238E27FC236}">
                  <a16:creationId xmlns:a16="http://schemas.microsoft.com/office/drawing/2014/main" id="{105D3431-C2A7-4052-A61A-3F7EBBCC7074}"/>
                </a:ext>
              </a:extLst>
            </p:cNvPr>
            <p:cNvGrpSpPr/>
            <p:nvPr/>
          </p:nvGrpSpPr>
          <p:grpSpPr>
            <a:xfrm>
              <a:off x="5257973" y="1674361"/>
              <a:ext cx="2115645" cy="851286"/>
              <a:chOff x="2551705" y="4296700"/>
              <a:chExt cx="3552136" cy="85128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98C8AE-3524-476F-A2F5-A16195F98031}"/>
                  </a:ext>
                </a:extLst>
              </p:cNvPr>
              <p:cNvSpPr txBox="1"/>
              <p:nvPr/>
            </p:nvSpPr>
            <p:spPr>
              <a:xfrm>
                <a:off x="2551707" y="4501655"/>
                <a:ext cx="3552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6714E0-101E-4B81-856F-31D54B6ABBF9}"/>
                  </a:ext>
                </a:extLst>
              </p:cNvPr>
              <p:cNvSpPr txBox="1"/>
              <p:nvPr/>
            </p:nvSpPr>
            <p:spPr>
              <a:xfrm>
                <a:off x="2551705" y="4296700"/>
                <a:ext cx="35521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Rectangle 92">
              <a:extLst>
                <a:ext uri="{FF2B5EF4-FFF2-40B4-BE49-F238E27FC236}">
                  <a16:creationId xmlns:a16="http://schemas.microsoft.com/office/drawing/2014/main" id="{083C6B33-F1C2-4F84-9906-FBE217315EB2}"/>
                </a:ext>
              </a:extLst>
            </p:cNvPr>
            <p:cNvSpPr/>
            <p:nvPr/>
          </p:nvSpPr>
          <p:spPr>
            <a:xfrm>
              <a:off x="4623417" y="1827651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29CE6BF-D742-410E-8971-E220EF4B2E02}"/>
              </a:ext>
            </a:extLst>
          </p:cNvPr>
          <p:cNvGrpSpPr/>
          <p:nvPr/>
        </p:nvGrpSpPr>
        <p:grpSpPr>
          <a:xfrm>
            <a:off x="8424958" y="2809210"/>
            <a:ext cx="2744035" cy="860339"/>
            <a:chOff x="4623417" y="2643745"/>
            <a:chExt cx="2744035" cy="860339"/>
          </a:xfrm>
        </p:grpSpPr>
        <p:grpSp>
          <p:nvGrpSpPr>
            <p:cNvPr id="30" name="Group 85">
              <a:extLst>
                <a:ext uri="{FF2B5EF4-FFF2-40B4-BE49-F238E27FC236}">
                  <a16:creationId xmlns:a16="http://schemas.microsoft.com/office/drawing/2014/main" id="{25442B32-05CC-43E8-BD01-78437A62524F}"/>
                </a:ext>
              </a:extLst>
            </p:cNvPr>
            <p:cNvGrpSpPr/>
            <p:nvPr/>
          </p:nvGrpSpPr>
          <p:grpSpPr>
            <a:xfrm>
              <a:off x="5257974" y="2643745"/>
              <a:ext cx="2109478" cy="860339"/>
              <a:chOff x="2729835" y="4319146"/>
              <a:chExt cx="2208570" cy="86033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3BFBE7-D74E-42BC-8D87-96894D5F246E}"/>
                  </a:ext>
                </a:extLst>
              </p:cNvPr>
              <p:cNvSpPr txBox="1"/>
              <p:nvPr/>
            </p:nvSpPr>
            <p:spPr>
              <a:xfrm>
                <a:off x="2729838" y="4533154"/>
                <a:ext cx="2208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9B35B6-93E5-4936-A650-737CCD2A3DD4}"/>
                  </a:ext>
                </a:extLst>
              </p:cNvPr>
              <p:cNvSpPr txBox="1"/>
              <p:nvPr/>
            </p:nvSpPr>
            <p:spPr>
              <a:xfrm>
                <a:off x="2729835" y="4319146"/>
                <a:ext cx="2208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Rectangle 94">
              <a:extLst>
                <a:ext uri="{FF2B5EF4-FFF2-40B4-BE49-F238E27FC236}">
                  <a16:creationId xmlns:a16="http://schemas.microsoft.com/office/drawing/2014/main" id="{80993B8F-3F20-49B3-8AC2-E14B236478AC}"/>
                </a:ext>
              </a:extLst>
            </p:cNvPr>
            <p:cNvSpPr/>
            <p:nvPr/>
          </p:nvSpPr>
          <p:spPr>
            <a:xfrm>
              <a:off x="4623417" y="280156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04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34A8D-03E5-46BB-9998-56591D3DC8FC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7F2C8-88DF-4045-9CEF-399FE60350D8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85B1-8AD1-42EC-B83C-CCC1E801C39D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1041B-7354-436F-8964-BCCB9E488C6B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950E527-41F7-49C8-BEE5-088725537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1726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7">
            <a:extLst>
              <a:ext uri="{FF2B5EF4-FFF2-40B4-BE49-F238E27FC236}">
                <a16:creationId xmlns:a16="http://schemas.microsoft.com/office/drawing/2014/main" id="{D379699E-0FED-4B7A-931F-9B1690D8795E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AAA18D42-60BC-4E9B-8FD6-0B36A1D96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8090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65B6500F-19C9-4943-8700-1C5E9DFE3FBA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3CEF960-A62E-4E35-BA93-39AD53B4E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2830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11">
            <a:extLst>
              <a:ext uri="{FF2B5EF4-FFF2-40B4-BE49-F238E27FC236}">
                <a16:creationId xmlns:a16="http://schemas.microsoft.com/office/drawing/2014/main" id="{6B181A17-A13C-4776-B160-B20AA4FCC5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C6AEF383-6AE5-4075-B8BD-DAE9FFA45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52708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13">
            <a:extLst>
              <a:ext uri="{FF2B5EF4-FFF2-40B4-BE49-F238E27FC236}">
                <a16:creationId xmlns:a16="http://schemas.microsoft.com/office/drawing/2014/main" id="{260EA3C1-D480-4E1E-B550-8B56032E3BF0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18183BE7-7D0E-4E5C-B5F8-5A0835907972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C8C10A33-8CAD-43F0-9B45-5AFEF59491E5}"/>
              </a:ext>
            </a:extLst>
          </p:cNvPr>
          <p:cNvGrpSpPr/>
          <p:nvPr/>
        </p:nvGrpSpPr>
        <p:grpSpPr>
          <a:xfrm>
            <a:off x="927161" y="1214402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" name="Group 31">
              <a:extLst>
                <a:ext uri="{FF2B5EF4-FFF2-40B4-BE49-F238E27FC236}">
                  <a16:creationId xmlns:a16="http://schemas.microsoft.com/office/drawing/2014/main" id="{37B2D04A-0458-4B37-9EE0-9CB1D3424C7E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797DEF6-3B54-4BAB-8E9B-47C75FFB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8821DF1D-5FD5-4A02-9C2F-0E47CB949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6D05674A-2D1F-46DA-A2EC-D99B92917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1F21B775-2CE0-424E-A30B-E4D7A5476B18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7" name="Freeform 46">
                <a:extLst>
                  <a:ext uri="{FF2B5EF4-FFF2-40B4-BE49-F238E27FC236}">
                    <a16:creationId xmlns:a16="http://schemas.microsoft.com/office/drawing/2014/main" id="{5A27B214-A68B-429C-B0E4-813F7CBD6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8" name="Freeform 55">
                <a:extLst>
                  <a:ext uri="{FF2B5EF4-FFF2-40B4-BE49-F238E27FC236}">
                    <a16:creationId xmlns:a16="http://schemas.microsoft.com/office/drawing/2014/main" id="{FDDE0C31-EC00-4071-8F73-53D33FD13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2" name="Group 53">
            <a:extLst>
              <a:ext uri="{FF2B5EF4-FFF2-40B4-BE49-F238E27FC236}">
                <a16:creationId xmlns:a16="http://schemas.microsoft.com/office/drawing/2014/main" id="{AFBCA153-5441-4912-92D4-BAE63BCC44DB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13" name="Straight Connector 36">
              <a:extLst>
                <a:ext uri="{FF2B5EF4-FFF2-40B4-BE49-F238E27FC236}">
                  <a16:creationId xmlns:a16="http://schemas.microsoft.com/office/drawing/2014/main" id="{54A8931C-74F8-40D4-AA29-230C9A4CF862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7">
              <a:extLst>
                <a:ext uri="{FF2B5EF4-FFF2-40B4-BE49-F238E27FC236}">
                  <a16:creationId xmlns:a16="http://schemas.microsoft.com/office/drawing/2014/main" id="{5EAAB5BE-6AE4-4784-ACBB-38E55735CF97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FF62C613-44CE-420C-A437-758B9427120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388B3A1C-046D-4CDA-ABF8-8DF5B5BAEC89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">
              <a:extLst>
                <a:ext uri="{FF2B5EF4-FFF2-40B4-BE49-F238E27FC236}">
                  <a16:creationId xmlns:a16="http://schemas.microsoft.com/office/drawing/2014/main" id="{F5CF3CBF-5DB6-413F-9A8E-5FC8EECC6515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3E48A8C-8070-4DC0-BC26-6DDB37D4831D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A8E215CF-42CE-4776-9D73-41136DBA66BE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C9EAEB7A-6548-4D09-8F8B-C9EBCC4C600E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F63B0922-5AE2-44E1-AF64-8F5E9A09979D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D88EC9-763C-4A9E-826C-2E76A0EB37E9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07460B-54DD-4476-AB1C-EB4130D23F2A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CCDB8-D006-4D91-A223-7D2AB7891761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1F4B92-760C-447F-8454-322096723E04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714213-A697-4DA2-B219-761CE11F6458}"/>
              </a:ext>
            </a:extLst>
          </p:cNvPr>
          <p:cNvSpPr txBox="1"/>
          <p:nvPr/>
        </p:nvSpPr>
        <p:spPr>
          <a:xfrm>
            <a:off x="4101284" y="398091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9F18AFEB-1D0E-484D-9C68-034650A1F8CA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6BC3CBD-D270-451C-8B38-CA9560590731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4B9B8D4E-F1E1-44A8-96D5-B7135E90D665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88E4D3B8-2051-4B82-B6C1-A1CE8F041239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19F38BB-BA57-4294-A375-B82304CA3666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A38281D5-922F-4982-A58C-902337E073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594B4E-8723-423D-9DB4-BDC7C5839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967AFF8E-9A3E-41FC-B3F1-0CA53F53CD05}"/>
              </a:ext>
            </a:extLst>
          </p:cNvPr>
          <p:cNvSpPr/>
          <p:nvPr/>
        </p:nvSpPr>
        <p:spPr>
          <a:xfrm>
            <a:off x="0" y="1702922"/>
            <a:ext cx="3960000" cy="2838364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Pentagon 13">
            <a:extLst>
              <a:ext uri="{FF2B5EF4-FFF2-40B4-BE49-F238E27FC236}">
                <a16:creationId xmlns:a16="http://schemas.microsoft.com/office/drawing/2014/main" id="{03F8F135-B1EB-43DB-9C06-3D1C014803F9}"/>
              </a:ext>
            </a:extLst>
          </p:cNvPr>
          <p:cNvSpPr/>
          <p:nvPr/>
        </p:nvSpPr>
        <p:spPr>
          <a:xfrm rot="10800000">
            <a:off x="8232000" y="1702924"/>
            <a:ext cx="3960000" cy="2838363"/>
          </a:xfrm>
          <a:prstGeom prst="homePlate">
            <a:avLst>
              <a:gd name="adj" fmla="val 197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2C038286-82B0-4A5A-BC0C-09D5F75D7FB3}"/>
              </a:ext>
            </a:extLst>
          </p:cNvPr>
          <p:cNvSpPr/>
          <p:nvPr/>
        </p:nvSpPr>
        <p:spPr>
          <a:xfrm>
            <a:off x="3851367" y="4164319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31F5A42A-5AED-479E-AAC9-4B733B857608}"/>
              </a:ext>
            </a:extLst>
          </p:cNvPr>
          <p:cNvSpPr/>
          <p:nvPr/>
        </p:nvSpPr>
        <p:spPr>
          <a:xfrm>
            <a:off x="5079779" y="4164319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0E6456F9-538F-4A2E-A644-CE6DB4C1BE4C}"/>
              </a:ext>
            </a:extLst>
          </p:cNvPr>
          <p:cNvSpPr/>
          <p:nvPr/>
        </p:nvSpPr>
        <p:spPr>
          <a:xfrm>
            <a:off x="6308191" y="4164319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4E6EEA9E-E2B7-49AC-BAD9-8140C97BFDBF}"/>
              </a:ext>
            </a:extLst>
          </p:cNvPr>
          <p:cNvSpPr/>
          <p:nvPr/>
        </p:nvSpPr>
        <p:spPr>
          <a:xfrm>
            <a:off x="7536604" y="4164319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63533-AA5E-4719-9C0F-7F2A8F911803}"/>
              </a:ext>
            </a:extLst>
          </p:cNvPr>
          <p:cNvSpPr txBox="1"/>
          <p:nvPr/>
        </p:nvSpPr>
        <p:spPr>
          <a:xfrm>
            <a:off x="1313484" y="5150850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20">
            <a:extLst>
              <a:ext uri="{FF2B5EF4-FFF2-40B4-BE49-F238E27FC236}">
                <a16:creationId xmlns:a16="http://schemas.microsoft.com/office/drawing/2014/main" id="{26524848-0960-49B9-8D3A-F8FF13EBA8D3}"/>
              </a:ext>
            </a:extLst>
          </p:cNvPr>
          <p:cNvGrpSpPr/>
          <p:nvPr/>
        </p:nvGrpSpPr>
        <p:grpSpPr>
          <a:xfrm>
            <a:off x="9215997" y="2783691"/>
            <a:ext cx="2398974" cy="1457436"/>
            <a:chOff x="388132" y="4138194"/>
            <a:chExt cx="2013181" cy="14574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561CC6-778E-490D-9D29-631B10B18EDB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DEB884-CEA1-44B4-AA6B-C5E75E34BEE2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9">
            <a:extLst>
              <a:ext uri="{FF2B5EF4-FFF2-40B4-BE49-F238E27FC236}">
                <a16:creationId xmlns:a16="http://schemas.microsoft.com/office/drawing/2014/main" id="{E10A11B7-9935-488C-AC2A-EBC69CCD4EFF}"/>
              </a:ext>
            </a:extLst>
          </p:cNvPr>
          <p:cNvGrpSpPr/>
          <p:nvPr/>
        </p:nvGrpSpPr>
        <p:grpSpPr>
          <a:xfrm>
            <a:off x="588475" y="2783691"/>
            <a:ext cx="2398974" cy="1457436"/>
            <a:chOff x="388132" y="4138194"/>
            <a:chExt cx="2013181" cy="14574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F209F9-0D91-4AE1-8301-FC6E2D16E87F}"/>
                </a:ext>
              </a:extLst>
            </p:cNvPr>
            <p:cNvSpPr txBox="1"/>
            <p:nvPr/>
          </p:nvSpPr>
          <p:spPr>
            <a:xfrm>
              <a:off x="391831" y="4395301"/>
              <a:ext cx="2002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3839C7-B5FA-479E-A4DA-233C2420A331}"/>
                </a:ext>
              </a:extLst>
            </p:cNvPr>
            <p:cNvSpPr txBox="1"/>
            <p:nvPr/>
          </p:nvSpPr>
          <p:spPr>
            <a:xfrm>
              <a:off x="388132" y="4138194"/>
              <a:ext cx="201318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BD52E7A-AA74-461A-B3A4-5E86CF5DD20A}"/>
              </a:ext>
            </a:extLst>
          </p:cNvPr>
          <p:cNvSpPr/>
          <p:nvPr/>
        </p:nvSpPr>
        <p:spPr>
          <a:xfrm flipH="1">
            <a:off x="1546041" y="2174127"/>
            <a:ext cx="479972" cy="395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B90D45FB-7850-4B44-983D-BBFFF28918A1}"/>
              </a:ext>
            </a:extLst>
          </p:cNvPr>
          <p:cNvSpPr/>
          <p:nvPr/>
        </p:nvSpPr>
        <p:spPr>
          <a:xfrm>
            <a:off x="10208649" y="2204020"/>
            <a:ext cx="517965" cy="52031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id="{3641E2D9-EA59-4199-8340-59AC5891B565}"/>
              </a:ext>
            </a:extLst>
          </p:cNvPr>
          <p:cNvSpPr/>
          <p:nvPr/>
        </p:nvSpPr>
        <p:spPr>
          <a:xfrm rot="10800000">
            <a:off x="6537000" y="4367747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45735B60-E2A1-4160-B449-D33B59630BCA}"/>
              </a:ext>
            </a:extLst>
          </p:cNvPr>
          <p:cNvSpPr/>
          <p:nvPr/>
        </p:nvSpPr>
        <p:spPr>
          <a:xfrm>
            <a:off x="7728780" y="435649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0F3FABFE-9B36-4FA8-967E-7971F922B00F}"/>
              </a:ext>
            </a:extLst>
          </p:cNvPr>
          <p:cNvSpPr/>
          <p:nvPr/>
        </p:nvSpPr>
        <p:spPr>
          <a:xfrm>
            <a:off x="4043461" y="4373896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A32E825-3582-426D-AB79-31FDB937EC5D}"/>
              </a:ext>
            </a:extLst>
          </p:cNvPr>
          <p:cNvSpPr/>
          <p:nvPr/>
        </p:nvSpPr>
        <p:spPr>
          <a:xfrm>
            <a:off x="5266763" y="434604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F8AC7F-6E86-4C57-BD95-3BBE9CA3AE9F}"/>
              </a:ext>
            </a:extLst>
          </p:cNvPr>
          <p:cNvSpPr/>
          <p:nvPr/>
        </p:nvSpPr>
        <p:spPr>
          <a:xfrm>
            <a:off x="2276811" y="3771669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C69ABE8-FB1F-4B5E-BE9D-98E571D604CB}"/>
              </a:ext>
            </a:extLst>
          </p:cNvPr>
          <p:cNvSpPr/>
          <p:nvPr/>
        </p:nvSpPr>
        <p:spPr>
          <a:xfrm>
            <a:off x="4321487" y="333261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B1D4ED1-9380-439B-A5D2-C364FFD664BF}"/>
              </a:ext>
            </a:extLst>
          </p:cNvPr>
          <p:cNvSpPr/>
          <p:nvPr/>
        </p:nvSpPr>
        <p:spPr>
          <a:xfrm>
            <a:off x="6366163" y="289355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F1552045-CAB1-4D90-BCA1-8880768816A1}"/>
              </a:ext>
            </a:extLst>
          </p:cNvPr>
          <p:cNvSpPr/>
          <p:nvPr/>
        </p:nvSpPr>
        <p:spPr>
          <a:xfrm>
            <a:off x="8410839" y="2454495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D993A33-956F-4B57-B5F3-D226777D31CA}"/>
              </a:ext>
            </a:extLst>
          </p:cNvPr>
          <p:cNvSpPr/>
          <p:nvPr/>
        </p:nvSpPr>
        <p:spPr>
          <a:xfrm>
            <a:off x="10455513" y="2015438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A604725-B918-466F-978E-64E765D6D6A9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4556C98-63BA-4C18-AE0A-F5B00FC30DA5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5">
              <a:extLst>
                <a:ext uri="{FF2B5EF4-FFF2-40B4-BE49-F238E27FC236}">
                  <a16:creationId xmlns:a16="http://schemas.microsoft.com/office/drawing/2014/main" id="{FB6FB6A8-13DC-4011-908B-C0FDFD023CAB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B7CE653C-04F4-4A0A-B7E1-B7884D4280CD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7">
              <a:extLst>
                <a:ext uri="{FF2B5EF4-FFF2-40B4-BE49-F238E27FC236}">
                  <a16:creationId xmlns:a16="http://schemas.microsoft.com/office/drawing/2014/main" id="{F846DD79-8D74-48EE-B48A-CFC03B8E1A4A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83D48021-D785-4ACC-8E0F-2097FB305389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09545BCB-D28E-4B1D-A362-68EAFF273A2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30">
              <a:extLst>
                <a:ext uri="{FF2B5EF4-FFF2-40B4-BE49-F238E27FC236}">
                  <a16:creationId xmlns:a16="http://schemas.microsoft.com/office/drawing/2014/main" id="{01166928-CBF1-47E7-9ECB-21EC1C941F2D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E00129F9-BE01-4FD2-9D98-662D9174E19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2">
              <a:extLst>
                <a:ext uri="{FF2B5EF4-FFF2-40B4-BE49-F238E27FC236}">
                  <a16:creationId xmlns:a16="http://schemas.microsoft.com/office/drawing/2014/main" id="{A17C4A7D-CE32-4673-89A6-63C2E8DE73DA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A70EDD96-8DC1-4015-8170-DCE08F172758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2543E8D1-5F32-4565-8489-39152ED1703A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5">
              <a:extLst>
                <a:ext uri="{FF2B5EF4-FFF2-40B4-BE49-F238E27FC236}">
                  <a16:creationId xmlns:a16="http://schemas.microsoft.com/office/drawing/2014/main" id="{70CBD411-2C69-478F-AE82-8A61130A439D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DC1635E7-F677-4366-ABC4-60866F1643E4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7">
              <a:extLst>
                <a:ext uri="{FF2B5EF4-FFF2-40B4-BE49-F238E27FC236}">
                  <a16:creationId xmlns:a16="http://schemas.microsoft.com/office/drawing/2014/main" id="{92940A01-8ADE-4FD2-BE87-5F2D3786EE21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94C901B2-1353-4F1B-8305-7B7DC981F9F4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8D9D26D9-9EE0-4EF3-A08C-9A116249A7F0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40">
              <a:extLst>
                <a:ext uri="{FF2B5EF4-FFF2-40B4-BE49-F238E27FC236}">
                  <a16:creationId xmlns:a16="http://schemas.microsoft.com/office/drawing/2014/main" id="{FA446366-8277-4E8C-97C8-BBD7EF2BD3AD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A8CEA8D9-A317-4788-8DAC-08177A86AF2C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2">
              <a:extLst>
                <a:ext uri="{FF2B5EF4-FFF2-40B4-BE49-F238E27FC236}">
                  <a16:creationId xmlns:a16="http://schemas.microsoft.com/office/drawing/2014/main" id="{F6E3917A-1CC1-4697-B67B-D5109DC7567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53">
            <a:extLst>
              <a:ext uri="{FF2B5EF4-FFF2-40B4-BE49-F238E27FC236}">
                <a16:creationId xmlns:a16="http://schemas.microsoft.com/office/drawing/2014/main" id="{3C44E0F8-E8ED-461D-A2C9-69AB99E862F2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566F54D-BCAF-4C46-9AA4-746F4A881F5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A42928-C390-46AE-8BCF-BFA31402463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0FA8D9F8-3C04-4097-B70E-9CB54BEF7048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E2B907B-C48F-4BE0-9AB0-C507C21AA0C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9DA974-5319-4BF1-99C6-E058C8F3548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9">
            <a:extLst>
              <a:ext uri="{FF2B5EF4-FFF2-40B4-BE49-F238E27FC236}">
                <a16:creationId xmlns:a16="http://schemas.microsoft.com/office/drawing/2014/main" id="{F2ABE6C0-25E1-4BC8-B545-D8C2195609BB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20C5C7-9DE8-4C27-A6FC-6B69EF2088E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2EB40E-2424-40A6-AE09-D2D4A00EB6F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2">
            <a:extLst>
              <a:ext uri="{FF2B5EF4-FFF2-40B4-BE49-F238E27FC236}">
                <a16:creationId xmlns:a16="http://schemas.microsoft.com/office/drawing/2014/main" id="{3846F985-110B-42E9-B2A8-27369144AC4B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B84FC6-9A5F-42FE-A344-25E773559C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C7B4BD-7727-4B36-8B29-7523A15C5EB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8">
            <a:extLst>
              <a:ext uri="{FF2B5EF4-FFF2-40B4-BE49-F238E27FC236}">
                <a16:creationId xmlns:a16="http://schemas.microsoft.com/office/drawing/2014/main" id="{7150109F-C5FF-46EF-9803-959EE1118004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C0E0AD-AE3C-4F72-AC63-BE97EF9B00CF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E1B181-F71E-49CB-873D-0EAE70BB581B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CF961076-B3AE-479B-BA0C-E653EDCD8273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6C70346B-D508-4B93-8235-539BD0C89F38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A49E8555-1A10-4395-AA6D-49D4F418A1A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80F35F7-CA65-4D67-B9BA-205AD790D5B0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C521A0F3-07F7-4E9C-B4A8-B65790A930E0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4ABC91D0-A8B7-4F34-B906-881093FC77B0}"/>
              </a:ext>
            </a:extLst>
          </p:cNvPr>
          <p:cNvSpPr/>
          <p:nvPr/>
        </p:nvSpPr>
        <p:spPr>
          <a:xfrm>
            <a:off x="2478523" y="401925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5E96EA35-BFAD-4D96-9E4A-7C2E76A9BB46}"/>
              </a:ext>
            </a:extLst>
          </p:cNvPr>
          <p:cNvSpPr/>
          <p:nvPr/>
        </p:nvSpPr>
        <p:spPr>
          <a:xfrm>
            <a:off x="4507662" y="353279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D9702C31-A5D5-4F7F-9724-9773559795BE}"/>
              </a:ext>
            </a:extLst>
          </p:cNvPr>
          <p:cNvSpPr/>
          <p:nvPr/>
        </p:nvSpPr>
        <p:spPr>
          <a:xfrm rot="18805991">
            <a:off x="6537732" y="307024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B053B814-B79F-456D-9996-42D1A5A9CD86}"/>
              </a:ext>
            </a:extLst>
          </p:cNvPr>
          <p:cNvSpPr/>
          <p:nvPr/>
        </p:nvSpPr>
        <p:spPr>
          <a:xfrm>
            <a:off x="8591947" y="26600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BE4C7CCD-5886-4282-9962-DE4DA164894F}"/>
              </a:ext>
            </a:extLst>
          </p:cNvPr>
          <p:cNvSpPr/>
          <p:nvPr/>
        </p:nvSpPr>
        <p:spPr>
          <a:xfrm>
            <a:off x="10662883" y="21934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131E2CC3-C7F2-471A-9CE7-A89C920AD985}"/>
              </a:ext>
            </a:extLst>
          </p:cNvPr>
          <p:cNvGrpSpPr/>
          <p:nvPr/>
        </p:nvGrpSpPr>
        <p:grpSpPr>
          <a:xfrm>
            <a:off x="3745437" y="1808980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53">
              <a:extLst>
                <a:ext uri="{FF2B5EF4-FFF2-40B4-BE49-F238E27FC236}">
                  <a16:creationId xmlns:a16="http://schemas.microsoft.com/office/drawing/2014/main" id="{637ECE2E-E17E-4AA0-9351-A6D5FB302977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5">
              <a:extLst>
                <a:ext uri="{FF2B5EF4-FFF2-40B4-BE49-F238E27FC236}">
                  <a16:creationId xmlns:a16="http://schemas.microsoft.com/office/drawing/2014/main" id="{0CB06DEF-4467-45A8-92AB-EACAA7112FF3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9">
              <a:extLst>
                <a:ext uri="{FF2B5EF4-FFF2-40B4-BE49-F238E27FC236}">
                  <a16:creationId xmlns:a16="http://schemas.microsoft.com/office/drawing/2014/main" id="{5BA8278C-4080-4E2F-AE74-CE7FC6B0E09F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0">
              <a:extLst>
                <a:ext uri="{FF2B5EF4-FFF2-40B4-BE49-F238E27FC236}">
                  <a16:creationId xmlns:a16="http://schemas.microsoft.com/office/drawing/2014/main" id="{94BFB2A3-A45F-4662-A75A-F34ED67C2115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1">
              <a:extLst>
                <a:ext uri="{FF2B5EF4-FFF2-40B4-BE49-F238E27FC236}">
                  <a16:creationId xmlns:a16="http://schemas.microsoft.com/office/drawing/2014/main" id="{2F9AC824-6F2C-40D6-A847-C1120529707F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2">
              <a:extLst>
                <a:ext uri="{FF2B5EF4-FFF2-40B4-BE49-F238E27FC236}">
                  <a16:creationId xmlns:a16="http://schemas.microsoft.com/office/drawing/2014/main" id="{427BE438-BD81-4558-BBFC-BB4281F0C284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3">
              <a:extLst>
                <a:ext uri="{FF2B5EF4-FFF2-40B4-BE49-F238E27FC236}">
                  <a16:creationId xmlns:a16="http://schemas.microsoft.com/office/drawing/2014/main" id="{F7AF4127-13E5-46A6-A859-82B11844ED8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4">
              <a:extLst>
                <a:ext uri="{FF2B5EF4-FFF2-40B4-BE49-F238E27FC236}">
                  <a16:creationId xmlns:a16="http://schemas.microsoft.com/office/drawing/2014/main" id="{F1AFD3F6-8CF9-4744-9908-FFA229653EA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D14B7EBF-B8E0-4DB4-BCFB-2B93BE1C22B1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84D255C1-E8F2-496D-A444-C234FC3BA791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44">
              <a:extLst>
                <a:ext uri="{FF2B5EF4-FFF2-40B4-BE49-F238E27FC236}">
                  <a16:creationId xmlns:a16="http://schemas.microsoft.com/office/drawing/2014/main" id="{CE054BFE-91D3-4658-8761-47E21AD5E21A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B010D8B9-71E2-4CAE-BF4C-E222FFCD5CB7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47">
              <a:extLst>
                <a:ext uri="{FF2B5EF4-FFF2-40B4-BE49-F238E27FC236}">
                  <a16:creationId xmlns:a16="http://schemas.microsoft.com/office/drawing/2014/main" id="{A03F54E7-88C8-4788-8725-91FE0B088EE3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CE57C07D-BD1E-4C6A-BBF6-62549950C81C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5073FA87-9215-482F-AE1C-9F2DD7C2EEF0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0DD6A640-D456-407B-BABF-1CB253ECE999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73B71C88-2481-4E22-825B-DF09455AAA3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92">
            <a:extLst>
              <a:ext uri="{FF2B5EF4-FFF2-40B4-BE49-F238E27FC236}">
                <a16:creationId xmlns:a16="http://schemas.microsoft.com/office/drawing/2014/main" id="{059B18B1-0035-453C-A328-4FE0BDABF86D}"/>
              </a:ext>
            </a:extLst>
          </p:cNvPr>
          <p:cNvGrpSpPr/>
          <p:nvPr/>
        </p:nvGrpSpPr>
        <p:grpSpPr>
          <a:xfrm>
            <a:off x="8533808" y="1685179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96C764AD-B870-40AC-BBA5-E1115597126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DEE72F-4B90-40BB-B641-9444689EBFC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635805-6EF7-4BA3-944D-9E025B7ABE2D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96">
            <a:extLst>
              <a:ext uri="{FF2B5EF4-FFF2-40B4-BE49-F238E27FC236}">
                <a16:creationId xmlns:a16="http://schemas.microsoft.com/office/drawing/2014/main" id="{D2B460D8-1549-43DB-82DE-6EBE1778621E}"/>
              </a:ext>
            </a:extLst>
          </p:cNvPr>
          <p:cNvGrpSpPr/>
          <p:nvPr/>
        </p:nvGrpSpPr>
        <p:grpSpPr>
          <a:xfrm>
            <a:off x="7856138" y="4256311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83DA4EB8-0115-4389-833E-34621510D33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89A7D4-4EEE-4E21-9A37-993F123E59F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FEB45A-28F8-4DF1-83B1-2EBE6F91048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0">
            <a:extLst>
              <a:ext uri="{FF2B5EF4-FFF2-40B4-BE49-F238E27FC236}">
                <a16:creationId xmlns:a16="http://schemas.microsoft.com/office/drawing/2014/main" id="{75BF355D-B5CB-4A8C-BD27-18501E16C41A}"/>
              </a:ext>
            </a:extLst>
          </p:cNvPr>
          <p:cNvGrpSpPr/>
          <p:nvPr/>
        </p:nvGrpSpPr>
        <p:grpSpPr>
          <a:xfrm>
            <a:off x="870239" y="4752875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790B400A-D937-4A08-8FF0-A42E2FEDFC0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6BC666-771C-457A-8E23-FEA3E28BBD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426FD0-D069-4D74-9754-F93C80F84EB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04">
            <a:extLst>
              <a:ext uri="{FF2B5EF4-FFF2-40B4-BE49-F238E27FC236}">
                <a16:creationId xmlns:a16="http://schemas.microsoft.com/office/drawing/2014/main" id="{76A0AC7F-6937-424C-AAB8-C038117201B7}"/>
              </a:ext>
            </a:extLst>
          </p:cNvPr>
          <p:cNvGrpSpPr/>
          <p:nvPr/>
        </p:nvGrpSpPr>
        <p:grpSpPr>
          <a:xfrm>
            <a:off x="1142119" y="1962657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2B79669B-7C13-4358-9F46-FDAC98B9E82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BC2BCC-CD14-4B17-ABDB-175E44BF747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5A7F93-2492-49E3-B7C8-EAB63EC1C92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AEDB54-8280-4C65-9B3C-CB6C6C758B37}"/>
              </a:ext>
            </a:extLst>
          </p:cNvPr>
          <p:cNvSpPr txBox="1"/>
          <p:nvPr/>
        </p:nvSpPr>
        <p:spPr>
          <a:xfrm>
            <a:off x="5284304" y="3978084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38DC631A-C15A-41A5-85D7-4E975CB53B99}"/>
              </a:ext>
            </a:extLst>
          </p:cNvPr>
          <p:cNvSpPr/>
          <p:nvPr/>
        </p:nvSpPr>
        <p:spPr>
          <a:xfrm rot="2700000">
            <a:off x="4388397" y="24064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971D4748-AB21-480A-960F-51841EEB1442}"/>
              </a:ext>
            </a:extLst>
          </p:cNvPr>
          <p:cNvSpPr/>
          <p:nvPr/>
        </p:nvSpPr>
        <p:spPr>
          <a:xfrm>
            <a:off x="4078706" y="51864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F4DDD2E0-051F-44CA-8F5C-9B693F840E46}"/>
              </a:ext>
            </a:extLst>
          </p:cNvPr>
          <p:cNvSpPr>
            <a:spLocks noChangeAspect="1"/>
          </p:cNvSpPr>
          <p:nvPr/>
        </p:nvSpPr>
        <p:spPr>
          <a:xfrm>
            <a:off x="7732143" y="214491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CB7157BF-4FC9-42E7-BF15-6E5E1381FEA2}"/>
              </a:ext>
            </a:extLst>
          </p:cNvPr>
          <p:cNvSpPr>
            <a:spLocks noChangeAspect="1"/>
          </p:cNvSpPr>
          <p:nvPr/>
        </p:nvSpPr>
        <p:spPr>
          <a:xfrm>
            <a:off x="7132643" y="470242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Left Arrow 1">
            <a:extLst>
              <a:ext uri="{FF2B5EF4-FFF2-40B4-BE49-F238E27FC236}">
                <a16:creationId xmlns:a16="http://schemas.microsoft.com/office/drawing/2014/main" id="{9913F41B-0B32-42D8-B76D-DE91784BAE84}"/>
              </a:ext>
            </a:extLst>
          </p:cNvPr>
          <p:cNvSpPr>
            <a:spLocks noChangeAspect="1"/>
          </p:cNvSpPr>
          <p:nvPr/>
        </p:nvSpPr>
        <p:spPr>
          <a:xfrm>
            <a:off x="5731070" y="3134574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A633192-29AB-451F-A5BC-1396CE743253}"/>
              </a:ext>
            </a:extLst>
          </p:cNvPr>
          <p:cNvSpPr/>
          <p:nvPr/>
        </p:nvSpPr>
        <p:spPr>
          <a:xfrm>
            <a:off x="-4" y="2710876"/>
            <a:ext cx="12192000" cy="154019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46ED469D-40BD-4B5D-B39B-5700138B138A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277E7FDB-FC69-483D-A63B-AE736572EECE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36CF1B95-B7B6-44B7-91F4-944D4C0F59D8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12">
            <a:extLst>
              <a:ext uri="{FF2B5EF4-FFF2-40B4-BE49-F238E27FC236}">
                <a16:creationId xmlns:a16="http://schemas.microsoft.com/office/drawing/2014/main" id="{5C186C4B-9314-44F4-AA9F-EDC7870ECD67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71AD1ABE-58E3-4C01-A1DA-2739914AC0E9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3" name="Trapezoid 18">
            <a:extLst>
              <a:ext uri="{FF2B5EF4-FFF2-40B4-BE49-F238E27FC236}">
                <a16:creationId xmlns:a16="http://schemas.microsoft.com/office/drawing/2014/main" id="{619DA840-3465-458C-B4D9-04F391C35F4D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BEB9E2-3398-4BAC-9E85-82B6913CC838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6EBCECE-9082-48C8-8987-C8A4F0179A74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A7DA92-D1DD-44A1-89B5-B54BB8768A69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6CCA7A-A883-4ED5-B5AA-AA0D30076944}"/>
              </a:ext>
            </a:extLst>
          </p:cNvPr>
          <p:cNvSpPr txBox="1"/>
          <p:nvPr/>
        </p:nvSpPr>
        <p:spPr>
          <a:xfrm>
            <a:off x="-4" y="2936558"/>
            <a:ext cx="12192000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70733A97-3F6D-47B7-878F-EEA4518BA660}"/>
              </a:ext>
            </a:extLst>
          </p:cNvPr>
          <p:cNvGrpSpPr/>
          <p:nvPr/>
        </p:nvGrpSpPr>
        <p:grpSpPr>
          <a:xfrm>
            <a:off x="1227134" y="1516080"/>
            <a:ext cx="9737734" cy="4909510"/>
            <a:chOff x="539550" y="1688899"/>
            <a:chExt cx="8551823" cy="4311602"/>
          </a:xfrm>
        </p:grpSpPr>
        <p:sp>
          <p:nvSpPr>
            <p:cNvPr id="4" name="Block Arc 37">
              <a:extLst>
                <a:ext uri="{FF2B5EF4-FFF2-40B4-BE49-F238E27FC236}">
                  <a16:creationId xmlns:a16="http://schemas.microsoft.com/office/drawing/2014/main" id="{194C6CB7-0C22-4EFA-8799-3DEF603FDF97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38">
              <a:extLst>
                <a:ext uri="{FF2B5EF4-FFF2-40B4-BE49-F238E27FC236}">
                  <a16:creationId xmlns:a16="http://schemas.microsoft.com/office/drawing/2014/main" id="{55C8584C-B6A1-4BA4-B81C-6B8B3DC2E152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9">
              <a:extLst>
                <a:ext uri="{FF2B5EF4-FFF2-40B4-BE49-F238E27FC236}">
                  <a16:creationId xmlns:a16="http://schemas.microsoft.com/office/drawing/2014/main" id="{E8D9A337-867D-446A-BB45-1E7928BAB843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40">
              <a:extLst>
                <a:ext uri="{FF2B5EF4-FFF2-40B4-BE49-F238E27FC236}">
                  <a16:creationId xmlns:a16="http://schemas.microsoft.com/office/drawing/2014/main" id="{8BA18C13-732D-4191-8535-FC04DECE89C8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41">
              <a:extLst>
                <a:ext uri="{FF2B5EF4-FFF2-40B4-BE49-F238E27FC236}">
                  <a16:creationId xmlns:a16="http://schemas.microsoft.com/office/drawing/2014/main" id="{03CEEC8A-B410-43A3-AEC0-612B9DDC997A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42">
              <a:extLst>
                <a:ext uri="{FF2B5EF4-FFF2-40B4-BE49-F238E27FC236}">
                  <a16:creationId xmlns:a16="http://schemas.microsoft.com/office/drawing/2014/main" id="{1415AD0A-569F-4513-83AF-1266B6D33104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43">
              <a:extLst>
                <a:ext uri="{FF2B5EF4-FFF2-40B4-BE49-F238E27FC236}">
                  <a16:creationId xmlns:a16="http://schemas.microsoft.com/office/drawing/2014/main" id="{FC1BF7CC-3AF2-4E2D-AD3A-08978768E11F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127063CB-6E33-42B9-8B17-0C01EBF2EFE5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Oval 46">
            <a:extLst>
              <a:ext uri="{FF2B5EF4-FFF2-40B4-BE49-F238E27FC236}">
                <a16:creationId xmlns:a16="http://schemas.microsoft.com/office/drawing/2014/main" id="{DCCEA37F-C61F-4DBF-9954-3EB2FECA3CA9}"/>
              </a:ext>
            </a:extLst>
          </p:cNvPr>
          <p:cNvSpPr/>
          <p:nvPr/>
        </p:nvSpPr>
        <p:spPr>
          <a:xfrm>
            <a:off x="1795857" y="3575743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47">
            <a:extLst>
              <a:ext uri="{FF2B5EF4-FFF2-40B4-BE49-F238E27FC236}">
                <a16:creationId xmlns:a16="http://schemas.microsoft.com/office/drawing/2014/main" id="{CCA74488-924A-4C56-938E-2450D099AC71}"/>
              </a:ext>
            </a:extLst>
          </p:cNvPr>
          <p:cNvSpPr/>
          <p:nvPr/>
        </p:nvSpPr>
        <p:spPr>
          <a:xfrm>
            <a:off x="3355097" y="3575743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768A5CCB-C822-4CAD-A48D-A0067A0E540F}"/>
              </a:ext>
            </a:extLst>
          </p:cNvPr>
          <p:cNvSpPr/>
          <p:nvPr/>
        </p:nvSpPr>
        <p:spPr>
          <a:xfrm>
            <a:off x="4914337" y="3575743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9">
            <a:extLst>
              <a:ext uri="{FF2B5EF4-FFF2-40B4-BE49-F238E27FC236}">
                <a16:creationId xmlns:a16="http://schemas.microsoft.com/office/drawing/2014/main" id="{FEDACBE3-4741-4191-960E-73AF0F2A93E9}"/>
              </a:ext>
            </a:extLst>
          </p:cNvPr>
          <p:cNvSpPr/>
          <p:nvPr/>
        </p:nvSpPr>
        <p:spPr>
          <a:xfrm>
            <a:off x="6473577" y="3575743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50">
            <a:extLst>
              <a:ext uri="{FF2B5EF4-FFF2-40B4-BE49-F238E27FC236}">
                <a16:creationId xmlns:a16="http://schemas.microsoft.com/office/drawing/2014/main" id="{99CD44F7-0239-4C98-8BEB-AB765F079D5E}"/>
              </a:ext>
            </a:extLst>
          </p:cNvPr>
          <p:cNvSpPr/>
          <p:nvPr/>
        </p:nvSpPr>
        <p:spPr>
          <a:xfrm>
            <a:off x="8032817" y="3575743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51">
            <a:extLst>
              <a:ext uri="{FF2B5EF4-FFF2-40B4-BE49-F238E27FC236}">
                <a16:creationId xmlns:a16="http://schemas.microsoft.com/office/drawing/2014/main" id="{12030250-1102-485A-9BE8-E43089E98488}"/>
              </a:ext>
            </a:extLst>
          </p:cNvPr>
          <p:cNvSpPr/>
          <p:nvPr/>
        </p:nvSpPr>
        <p:spPr>
          <a:xfrm>
            <a:off x="9592059" y="3575743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63">
            <a:extLst>
              <a:ext uri="{FF2B5EF4-FFF2-40B4-BE49-F238E27FC236}">
                <a16:creationId xmlns:a16="http://schemas.microsoft.com/office/drawing/2014/main" id="{A824038E-A174-4293-A6ED-85FAB909968C}"/>
              </a:ext>
            </a:extLst>
          </p:cNvPr>
          <p:cNvGrpSpPr/>
          <p:nvPr/>
        </p:nvGrpSpPr>
        <p:grpSpPr>
          <a:xfrm>
            <a:off x="2891237" y="1869953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6D89BC-ADDB-4401-9ADE-3478B544D17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1AC895-5EEA-4029-BD3A-F07BBB417A2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10A69EF8-FA43-4C0A-A8E9-203E63E2D995}"/>
              </a:ext>
            </a:extLst>
          </p:cNvPr>
          <p:cNvGrpSpPr/>
          <p:nvPr/>
        </p:nvGrpSpPr>
        <p:grpSpPr>
          <a:xfrm>
            <a:off x="6010165" y="1869953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346675-6EB4-4163-AA22-BD65F3E91E5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A33670-F6DC-426F-A28B-351E3F5CE128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70">
            <a:extLst>
              <a:ext uri="{FF2B5EF4-FFF2-40B4-BE49-F238E27FC236}">
                <a16:creationId xmlns:a16="http://schemas.microsoft.com/office/drawing/2014/main" id="{111E5853-9EAB-4C48-9C11-B430B1C1E23F}"/>
              </a:ext>
            </a:extLst>
          </p:cNvPr>
          <p:cNvGrpSpPr/>
          <p:nvPr/>
        </p:nvGrpSpPr>
        <p:grpSpPr>
          <a:xfrm>
            <a:off x="9129094" y="1869953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7EE281-3F93-4B0F-9402-CD4E3D36109F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36914-D31E-4859-AA0A-1DDAAEE3C9B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73">
            <a:extLst>
              <a:ext uri="{FF2B5EF4-FFF2-40B4-BE49-F238E27FC236}">
                <a16:creationId xmlns:a16="http://schemas.microsoft.com/office/drawing/2014/main" id="{E8B765C3-AA8B-4157-9356-C5039627F22E}"/>
              </a:ext>
            </a:extLst>
          </p:cNvPr>
          <p:cNvGrpSpPr/>
          <p:nvPr/>
        </p:nvGrpSpPr>
        <p:grpSpPr>
          <a:xfrm>
            <a:off x="1331773" y="5043445"/>
            <a:ext cx="1716151" cy="1035098"/>
            <a:chOff x="1775729" y="2204864"/>
            <a:chExt cx="1716151" cy="10350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974B3-8D56-4FFA-BD2F-AD4A4CCED5E9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66EFE3-4CA1-43F6-AA09-F7D7EDEC224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76">
            <a:extLst>
              <a:ext uri="{FF2B5EF4-FFF2-40B4-BE49-F238E27FC236}">
                <a16:creationId xmlns:a16="http://schemas.microsoft.com/office/drawing/2014/main" id="{E2C475B9-20D1-473C-897D-2C10F9DAF581}"/>
              </a:ext>
            </a:extLst>
          </p:cNvPr>
          <p:cNvGrpSpPr/>
          <p:nvPr/>
        </p:nvGrpSpPr>
        <p:grpSpPr>
          <a:xfrm>
            <a:off x="4450701" y="5043445"/>
            <a:ext cx="1716151" cy="1035098"/>
            <a:chOff x="1775729" y="2204864"/>
            <a:chExt cx="1716151" cy="10350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F47AF6-7E0E-41F1-A7E3-C3D887E3250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9514BA-8BC5-4FFE-B013-D55BD9BFDAA8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79">
            <a:extLst>
              <a:ext uri="{FF2B5EF4-FFF2-40B4-BE49-F238E27FC236}">
                <a16:creationId xmlns:a16="http://schemas.microsoft.com/office/drawing/2014/main" id="{356AF309-89D1-49E0-AA78-64BFFDFBE720}"/>
              </a:ext>
            </a:extLst>
          </p:cNvPr>
          <p:cNvGrpSpPr/>
          <p:nvPr/>
        </p:nvGrpSpPr>
        <p:grpSpPr>
          <a:xfrm>
            <a:off x="7569629" y="5043445"/>
            <a:ext cx="1716151" cy="1035098"/>
            <a:chOff x="1775729" y="2204864"/>
            <a:chExt cx="1716151" cy="10350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7FF582-3E6A-49D9-B4B5-8676E71BAA1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F14BEF-19F9-496D-8E88-564E802760B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FEE9CBED-2CBC-407A-A97B-065AD0FD55C0}"/>
              </a:ext>
            </a:extLst>
          </p:cNvPr>
          <p:cNvSpPr/>
          <p:nvPr/>
        </p:nvSpPr>
        <p:spPr>
          <a:xfrm>
            <a:off x="9820718" y="383584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24CAE86F-D29C-4F76-BA7F-86200F16F7B7}"/>
              </a:ext>
            </a:extLst>
          </p:cNvPr>
          <p:cNvSpPr/>
          <p:nvPr/>
        </p:nvSpPr>
        <p:spPr>
          <a:xfrm>
            <a:off x="8288665" y="37969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AC6B84CC-6648-48B9-BEB8-9FDDEEFB432C}"/>
              </a:ext>
            </a:extLst>
          </p:cNvPr>
          <p:cNvSpPr/>
          <p:nvPr/>
        </p:nvSpPr>
        <p:spPr>
          <a:xfrm>
            <a:off x="5148139" y="38151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980A8E32-D190-4A81-8B58-4EE08167E7FD}"/>
              </a:ext>
            </a:extLst>
          </p:cNvPr>
          <p:cNvSpPr/>
          <p:nvPr/>
        </p:nvSpPr>
        <p:spPr>
          <a:xfrm>
            <a:off x="6708821" y="381157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3ED43EA3-415F-4402-8035-57C6616019FF}"/>
              </a:ext>
            </a:extLst>
          </p:cNvPr>
          <p:cNvSpPr/>
          <p:nvPr/>
        </p:nvSpPr>
        <p:spPr>
          <a:xfrm>
            <a:off x="3566382" y="379071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70E3B23D-EBC7-4D6A-9C8D-44B888CE5361}"/>
              </a:ext>
            </a:extLst>
          </p:cNvPr>
          <p:cNvSpPr/>
          <p:nvPr/>
        </p:nvSpPr>
        <p:spPr>
          <a:xfrm>
            <a:off x="1998274" y="381752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타원 27">
            <a:extLst>
              <a:ext uri="{FF2B5EF4-FFF2-40B4-BE49-F238E27FC236}">
                <a16:creationId xmlns:a16="http://schemas.microsoft.com/office/drawing/2014/main" id="{219F5B97-3CD5-47C7-8A1D-210A58DC0A2C}"/>
              </a:ext>
            </a:extLst>
          </p:cNvPr>
          <p:cNvSpPr/>
          <p:nvPr/>
        </p:nvSpPr>
        <p:spPr>
          <a:xfrm>
            <a:off x="1763185" y="1737557"/>
            <a:ext cx="885825" cy="8858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38AFAAF-D33A-4A47-BD47-8EF629EF237A}"/>
              </a:ext>
            </a:extLst>
          </p:cNvPr>
          <p:cNvSpPr/>
          <p:nvPr/>
        </p:nvSpPr>
        <p:spPr>
          <a:xfrm>
            <a:off x="1763185" y="4024641"/>
            <a:ext cx="885825" cy="8858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A390AA4-FB3A-41A1-9CCC-4F0183BF51F4}"/>
              </a:ext>
            </a:extLst>
          </p:cNvPr>
          <p:cNvSpPr/>
          <p:nvPr/>
        </p:nvSpPr>
        <p:spPr>
          <a:xfrm>
            <a:off x="5645971" y="1737557"/>
            <a:ext cx="885825" cy="885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987DF00-BD59-46EB-9174-CA4E2DEF8B38}"/>
              </a:ext>
            </a:extLst>
          </p:cNvPr>
          <p:cNvSpPr/>
          <p:nvPr/>
        </p:nvSpPr>
        <p:spPr>
          <a:xfrm>
            <a:off x="5645971" y="4024641"/>
            <a:ext cx="885825" cy="8858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E00AB393-535D-4E7B-937E-18CB40240FEB}"/>
              </a:ext>
            </a:extLst>
          </p:cNvPr>
          <p:cNvSpPr/>
          <p:nvPr/>
        </p:nvSpPr>
        <p:spPr>
          <a:xfrm>
            <a:off x="9537555" y="1737557"/>
            <a:ext cx="885825" cy="885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568F1188-57E4-4C23-B691-507479CD36C0}"/>
              </a:ext>
            </a:extLst>
          </p:cNvPr>
          <p:cNvSpPr/>
          <p:nvPr/>
        </p:nvSpPr>
        <p:spPr>
          <a:xfrm>
            <a:off x="9537555" y="4024641"/>
            <a:ext cx="885825" cy="885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94EF200-AA7C-44D8-BBC7-8F5DBB73EF7E}"/>
              </a:ext>
            </a:extLst>
          </p:cNvPr>
          <p:cNvGrpSpPr/>
          <p:nvPr/>
        </p:nvGrpSpPr>
        <p:grpSpPr>
          <a:xfrm>
            <a:off x="852856" y="2744059"/>
            <a:ext cx="2706482" cy="1008318"/>
            <a:chOff x="2079598" y="4324401"/>
            <a:chExt cx="3303211" cy="10083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BFA5BE-6BB5-4D17-B9C9-9DECF1FD027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4566EF-4578-48DD-B43A-DD3BB42FA73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890FBAF-7263-4C3F-878A-4DA58B9FD0F9}"/>
              </a:ext>
            </a:extLst>
          </p:cNvPr>
          <p:cNvGrpSpPr/>
          <p:nvPr/>
        </p:nvGrpSpPr>
        <p:grpSpPr>
          <a:xfrm>
            <a:off x="4735642" y="2744059"/>
            <a:ext cx="2706482" cy="1008318"/>
            <a:chOff x="2079598" y="4324401"/>
            <a:chExt cx="3303211" cy="10083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023AB3-12C4-4F10-9A78-E780757E33B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E3899F-85F4-4851-86F5-FB35260B2EA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6346D79-8BFA-4F7E-8E0C-AB8EFA3F8A28}"/>
              </a:ext>
            </a:extLst>
          </p:cNvPr>
          <p:cNvGrpSpPr/>
          <p:nvPr/>
        </p:nvGrpSpPr>
        <p:grpSpPr>
          <a:xfrm>
            <a:off x="8627226" y="2744059"/>
            <a:ext cx="2706482" cy="1008318"/>
            <a:chOff x="2079598" y="4324401"/>
            <a:chExt cx="3303211" cy="10083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A49D47-FF29-4B86-9585-D1E4818AB5F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FACE08-6722-44C0-B605-A31D88D7BE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FF37388-2976-480C-9F67-AECC7F80BEE4}"/>
              </a:ext>
            </a:extLst>
          </p:cNvPr>
          <p:cNvGrpSpPr/>
          <p:nvPr/>
        </p:nvGrpSpPr>
        <p:grpSpPr>
          <a:xfrm>
            <a:off x="852856" y="5041147"/>
            <a:ext cx="2706482" cy="1008318"/>
            <a:chOff x="2079598" y="4324401"/>
            <a:chExt cx="3303211" cy="10083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017B36-BB4B-427C-8AEC-3C6A439F38E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2B4A10-3208-4EB6-BFF9-DF4A907A967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1B0DE0A-2CD6-4A7E-B67E-379BFC168CDE}"/>
              </a:ext>
            </a:extLst>
          </p:cNvPr>
          <p:cNvGrpSpPr/>
          <p:nvPr/>
        </p:nvGrpSpPr>
        <p:grpSpPr>
          <a:xfrm>
            <a:off x="4735642" y="5041147"/>
            <a:ext cx="2706482" cy="1008318"/>
            <a:chOff x="2079598" y="4324401"/>
            <a:chExt cx="3303211" cy="10083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E0E0C9-6761-4E21-B0F2-4F4D24641CD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0B4D8E-141A-4EC9-A0AF-0E18F56A22B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5BFF14F-52F3-4F41-9E92-84F4D00A761D}"/>
              </a:ext>
            </a:extLst>
          </p:cNvPr>
          <p:cNvGrpSpPr/>
          <p:nvPr/>
        </p:nvGrpSpPr>
        <p:grpSpPr>
          <a:xfrm>
            <a:off x="8627226" y="5041147"/>
            <a:ext cx="2706482" cy="1008318"/>
            <a:chOff x="2079598" y="4324401"/>
            <a:chExt cx="3303211" cy="10083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F881EE-DAD2-46EB-8383-5C1A82B9FF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12E7B4-2335-493A-B6EE-4CF21547814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 176">
            <a:extLst>
              <a:ext uri="{FF2B5EF4-FFF2-40B4-BE49-F238E27FC236}">
                <a16:creationId xmlns:a16="http://schemas.microsoft.com/office/drawing/2014/main" id="{A660E355-E425-4980-93B6-F4A51CF29969}"/>
              </a:ext>
            </a:extLst>
          </p:cNvPr>
          <p:cNvSpPr/>
          <p:nvPr/>
        </p:nvSpPr>
        <p:spPr>
          <a:xfrm>
            <a:off x="1965192" y="4214706"/>
            <a:ext cx="481814" cy="50569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AF9A15E4-C301-4636-BE2A-1FC86809F43E}"/>
              </a:ext>
            </a:extLst>
          </p:cNvPr>
          <p:cNvSpPr/>
          <p:nvPr/>
        </p:nvSpPr>
        <p:spPr>
          <a:xfrm>
            <a:off x="9739719" y="4227196"/>
            <a:ext cx="481498" cy="48071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D5DE1236-1791-4809-B549-2CFAACA00094}"/>
              </a:ext>
            </a:extLst>
          </p:cNvPr>
          <p:cNvSpPr/>
          <p:nvPr/>
        </p:nvSpPr>
        <p:spPr>
          <a:xfrm>
            <a:off x="5873221" y="4309407"/>
            <a:ext cx="431324" cy="31629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F19DED43-D0F4-4D6C-A597-9AC4513A39C6}"/>
              </a:ext>
            </a:extLst>
          </p:cNvPr>
          <p:cNvSpPr/>
          <p:nvPr/>
        </p:nvSpPr>
        <p:spPr>
          <a:xfrm>
            <a:off x="5879960" y="1971546"/>
            <a:ext cx="417850" cy="4178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16D547FF-F3D8-4A50-A9EA-5B078E3B3C20}"/>
              </a:ext>
            </a:extLst>
          </p:cNvPr>
          <p:cNvSpPr/>
          <p:nvPr/>
        </p:nvSpPr>
        <p:spPr>
          <a:xfrm flipH="1">
            <a:off x="1952463" y="1971238"/>
            <a:ext cx="507268" cy="41846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2C039C9B-4FD2-4640-A3AD-645548CF2C29}"/>
              </a:ext>
            </a:extLst>
          </p:cNvPr>
          <p:cNvSpPr/>
          <p:nvPr/>
        </p:nvSpPr>
        <p:spPr>
          <a:xfrm>
            <a:off x="9725256" y="2012740"/>
            <a:ext cx="510424" cy="33545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3707FFF-D0F0-4FA3-8D99-7FAF127DF595}"/>
              </a:ext>
            </a:extLst>
          </p:cNvPr>
          <p:cNvSpPr/>
          <p:nvPr/>
        </p:nvSpPr>
        <p:spPr>
          <a:xfrm>
            <a:off x="572931" y="2626055"/>
            <a:ext cx="27000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Portfolio</a:t>
            </a:r>
            <a:r>
              <a:rPr lang="en-US" altLang="ko-KR" sz="3200" b="1" dirty="0">
                <a:solidFill>
                  <a:srgbClr val="07A398"/>
                </a:solidFill>
              </a:rPr>
              <a:t> </a:t>
            </a:r>
          </a:p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Presentation</a:t>
            </a:r>
            <a:r>
              <a:rPr lang="en-US" altLang="ko-KR" sz="3200" b="1" dirty="0"/>
              <a:t> </a:t>
            </a:r>
          </a:p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178865F-0398-40D5-BDF2-E91A1BAD2086}"/>
              </a:ext>
            </a:extLst>
          </p:cNvPr>
          <p:cNvSpPr/>
          <p:nvPr/>
        </p:nvSpPr>
        <p:spPr>
          <a:xfrm>
            <a:off x="572931" y="430277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BEBD98E-8C2D-43AC-AB9B-70E7F6A5085A}"/>
              </a:ext>
            </a:extLst>
          </p:cNvPr>
          <p:cNvSpPr/>
          <p:nvPr/>
        </p:nvSpPr>
        <p:spPr>
          <a:xfrm>
            <a:off x="572931" y="2348880"/>
            <a:ext cx="270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F49779-6EBE-4740-BB41-E2504E9BBB68}"/>
              </a:ext>
            </a:extLst>
          </p:cNvPr>
          <p:cNvSpPr/>
          <p:nvPr/>
        </p:nvSpPr>
        <p:spPr>
          <a:xfrm>
            <a:off x="4542742" y="4176946"/>
            <a:ext cx="3036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7E44428-B1C6-4FA9-9546-65A6413CF5F1}"/>
              </a:ext>
            </a:extLst>
          </p:cNvPr>
          <p:cNvSpPr/>
          <p:nvPr/>
        </p:nvSpPr>
        <p:spPr>
          <a:xfrm>
            <a:off x="4542741" y="5355726"/>
            <a:ext cx="69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CB40743-AFA2-4969-A893-D8160A0C0785}"/>
              </a:ext>
            </a:extLst>
          </p:cNvPr>
          <p:cNvSpPr/>
          <p:nvPr/>
        </p:nvSpPr>
        <p:spPr>
          <a:xfrm>
            <a:off x="4542742" y="3827347"/>
            <a:ext cx="3036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E236F2C6-BF93-4CAB-9511-F1079DC8D34A}"/>
              </a:ext>
            </a:extLst>
          </p:cNvPr>
          <p:cNvSpPr/>
          <p:nvPr/>
        </p:nvSpPr>
        <p:spPr>
          <a:xfrm rot="16200000" flipH="1">
            <a:off x="1573578" y="1353266"/>
            <a:ext cx="698705" cy="65801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15873609-AC03-4816-B85B-F012C8D7C8D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E79C7F1-DEE8-4BF7-82A6-D84C54046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36423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FA2464A-22BF-4A68-82A8-E53A38EE8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11380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C7789C05-D489-4DC1-8469-EE0E732BA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3032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31FB4C-7B04-444F-AFD9-1BC52A9178C1}"/>
              </a:ext>
            </a:extLst>
          </p:cNvPr>
          <p:cNvSpPr txBox="1"/>
          <p:nvPr/>
        </p:nvSpPr>
        <p:spPr>
          <a:xfrm>
            <a:off x="7924800" y="2014384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B93C6-81EC-491F-AF36-EC45AADFA355}"/>
              </a:ext>
            </a:extLst>
          </p:cNvPr>
          <p:cNvSpPr txBox="1"/>
          <p:nvPr/>
        </p:nvSpPr>
        <p:spPr>
          <a:xfrm>
            <a:off x="7924800" y="2849064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227FAE-D12B-428D-AD93-85EB18B3EBA6}"/>
              </a:ext>
            </a:extLst>
          </p:cNvPr>
          <p:cNvCxnSpPr>
            <a:cxnSpLocks/>
          </p:cNvCxnSpPr>
          <p:nvPr/>
        </p:nvCxnSpPr>
        <p:spPr>
          <a:xfrm rot="10800000">
            <a:off x="904143" y="255101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4">
            <a:extLst>
              <a:ext uri="{FF2B5EF4-FFF2-40B4-BE49-F238E27FC236}">
                <a16:creationId xmlns:a16="http://schemas.microsoft.com/office/drawing/2014/main" id="{0E99D995-638C-480E-952D-E3F1FB6160F6}"/>
              </a:ext>
            </a:extLst>
          </p:cNvPr>
          <p:cNvSpPr/>
          <p:nvPr/>
        </p:nvSpPr>
        <p:spPr>
          <a:xfrm rot="8100000">
            <a:off x="1581869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5311-CB9C-4643-BE53-05E07AC7B3C7}"/>
              </a:ext>
            </a:extLst>
          </p:cNvPr>
          <p:cNvSpPr txBox="1"/>
          <p:nvPr/>
        </p:nvSpPr>
        <p:spPr>
          <a:xfrm>
            <a:off x="984563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C7D787B-EFAA-4E71-BC26-13ED7B2843CC}"/>
              </a:ext>
            </a:extLst>
          </p:cNvPr>
          <p:cNvSpPr/>
          <p:nvPr/>
        </p:nvSpPr>
        <p:spPr>
          <a:xfrm rot="10800000">
            <a:off x="1695368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6B871-1823-4751-888D-43877F38509D}"/>
              </a:ext>
            </a:extLst>
          </p:cNvPr>
          <p:cNvSpPr txBox="1"/>
          <p:nvPr/>
        </p:nvSpPr>
        <p:spPr>
          <a:xfrm>
            <a:off x="124941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6785C-5928-4061-9187-AA9031AA2F74}"/>
              </a:ext>
            </a:extLst>
          </p:cNvPr>
          <p:cNvSpPr txBox="1"/>
          <p:nvPr/>
        </p:nvSpPr>
        <p:spPr>
          <a:xfrm>
            <a:off x="2968658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38319-9BF6-4705-9735-B8358C3E0A4F}"/>
              </a:ext>
            </a:extLst>
          </p:cNvPr>
          <p:cNvSpPr txBox="1"/>
          <p:nvPr/>
        </p:nvSpPr>
        <p:spPr>
          <a:xfrm>
            <a:off x="468790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1A913-09CC-4AF4-AA70-615D906799AA}"/>
              </a:ext>
            </a:extLst>
          </p:cNvPr>
          <p:cNvSpPr txBox="1"/>
          <p:nvPr/>
        </p:nvSpPr>
        <p:spPr>
          <a:xfrm>
            <a:off x="6407142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4BE83-F3BC-438B-A46F-A4E9A7F8DEA0}"/>
              </a:ext>
            </a:extLst>
          </p:cNvPr>
          <p:cNvSpPr txBox="1"/>
          <p:nvPr/>
        </p:nvSpPr>
        <p:spPr>
          <a:xfrm>
            <a:off x="812638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131">
            <a:extLst>
              <a:ext uri="{FF2B5EF4-FFF2-40B4-BE49-F238E27FC236}">
                <a16:creationId xmlns:a16="http://schemas.microsoft.com/office/drawing/2014/main" id="{310364F4-CB06-4A06-B149-10EC9BD82782}"/>
              </a:ext>
            </a:extLst>
          </p:cNvPr>
          <p:cNvSpPr/>
          <p:nvPr/>
        </p:nvSpPr>
        <p:spPr>
          <a:xfrm>
            <a:off x="1455776" y="4403128"/>
            <a:ext cx="684000" cy="6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6D1D778-EF71-4BD1-B7E7-A58751A55BB4}"/>
              </a:ext>
            </a:extLst>
          </p:cNvPr>
          <p:cNvGrpSpPr/>
          <p:nvPr/>
        </p:nvGrpSpPr>
        <p:grpSpPr>
          <a:xfrm>
            <a:off x="996268" y="5123036"/>
            <a:ext cx="1550267" cy="1086471"/>
            <a:chOff x="1570525" y="4862808"/>
            <a:chExt cx="1550267" cy="10864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C75E1D-51B0-4857-8E28-955DFBBA4023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793AB3-5F93-4DE6-9EA9-5DF7B4FF68A2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" name="Straight Arrow Connector 133">
            <a:extLst>
              <a:ext uri="{FF2B5EF4-FFF2-40B4-BE49-F238E27FC236}">
                <a16:creationId xmlns:a16="http://schemas.microsoft.com/office/drawing/2014/main" id="{6EC2D277-DDC9-4FC4-B775-C58B979D0367}"/>
              </a:ext>
            </a:extLst>
          </p:cNvPr>
          <p:cNvCxnSpPr>
            <a:cxnSpLocks/>
          </p:cNvCxnSpPr>
          <p:nvPr/>
        </p:nvCxnSpPr>
        <p:spPr>
          <a:xfrm flipH="1" flipV="1">
            <a:off x="1783442" y="3281957"/>
            <a:ext cx="14334" cy="112117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7">
            <a:extLst>
              <a:ext uri="{FF2B5EF4-FFF2-40B4-BE49-F238E27FC236}">
                <a16:creationId xmlns:a16="http://schemas.microsoft.com/office/drawing/2014/main" id="{6ED5E7A1-875D-4024-9D27-A5480DE63C67}"/>
              </a:ext>
            </a:extLst>
          </p:cNvPr>
          <p:cNvSpPr/>
          <p:nvPr/>
        </p:nvSpPr>
        <p:spPr>
          <a:xfrm>
            <a:off x="1636756" y="457715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Teardrop 7">
            <a:extLst>
              <a:ext uri="{FF2B5EF4-FFF2-40B4-BE49-F238E27FC236}">
                <a16:creationId xmlns:a16="http://schemas.microsoft.com/office/drawing/2014/main" id="{AA312B8E-5A2D-401A-9065-64882E06629C}"/>
              </a:ext>
            </a:extLst>
          </p:cNvPr>
          <p:cNvSpPr/>
          <p:nvPr/>
        </p:nvSpPr>
        <p:spPr>
          <a:xfrm rot="8100000">
            <a:off x="10157267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87F93DF-F740-42CD-AC05-BDA5FECB562F}"/>
              </a:ext>
            </a:extLst>
          </p:cNvPr>
          <p:cNvSpPr/>
          <p:nvPr/>
        </p:nvSpPr>
        <p:spPr>
          <a:xfrm rot="10800000">
            <a:off x="1027460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ardrop 9">
            <a:extLst>
              <a:ext uri="{FF2B5EF4-FFF2-40B4-BE49-F238E27FC236}">
                <a16:creationId xmlns:a16="http://schemas.microsoft.com/office/drawing/2014/main" id="{3875BDC5-4FF3-40B6-B8E9-FDABD82FF018}"/>
              </a:ext>
            </a:extLst>
          </p:cNvPr>
          <p:cNvSpPr/>
          <p:nvPr/>
        </p:nvSpPr>
        <p:spPr>
          <a:xfrm rot="8100000">
            <a:off x="8438025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03E35B1D-1534-4FF2-A180-B95170408A95}"/>
              </a:ext>
            </a:extLst>
          </p:cNvPr>
          <p:cNvSpPr/>
          <p:nvPr/>
        </p:nvSpPr>
        <p:spPr>
          <a:xfrm rot="10800000">
            <a:off x="8555358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920F9D57-DBFF-46A0-87A7-2A6B3D7C5544}"/>
              </a:ext>
            </a:extLst>
          </p:cNvPr>
          <p:cNvSpPr/>
          <p:nvPr/>
        </p:nvSpPr>
        <p:spPr>
          <a:xfrm rot="8100000">
            <a:off x="6718783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850362BD-2A01-4693-93DE-3BA00C8700E8}"/>
              </a:ext>
            </a:extLst>
          </p:cNvPr>
          <p:cNvSpPr/>
          <p:nvPr/>
        </p:nvSpPr>
        <p:spPr>
          <a:xfrm rot="10800000">
            <a:off x="6836116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ardrop 13">
            <a:extLst>
              <a:ext uri="{FF2B5EF4-FFF2-40B4-BE49-F238E27FC236}">
                <a16:creationId xmlns:a16="http://schemas.microsoft.com/office/drawing/2014/main" id="{8E89CD82-FA3A-4F45-9463-E8E8E2A267BC}"/>
              </a:ext>
            </a:extLst>
          </p:cNvPr>
          <p:cNvSpPr/>
          <p:nvPr/>
        </p:nvSpPr>
        <p:spPr>
          <a:xfrm rot="8100000">
            <a:off x="499954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518BA735-5CC2-4D65-9B29-BED8F29E7195}"/>
              </a:ext>
            </a:extLst>
          </p:cNvPr>
          <p:cNvSpPr/>
          <p:nvPr/>
        </p:nvSpPr>
        <p:spPr>
          <a:xfrm rot="10800000">
            <a:off x="5116874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5">
            <a:extLst>
              <a:ext uri="{FF2B5EF4-FFF2-40B4-BE49-F238E27FC236}">
                <a16:creationId xmlns:a16="http://schemas.microsoft.com/office/drawing/2014/main" id="{61066E02-6FAB-437E-A309-34C24B193D4B}"/>
              </a:ext>
            </a:extLst>
          </p:cNvPr>
          <p:cNvSpPr/>
          <p:nvPr/>
        </p:nvSpPr>
        <p:spPr>
          <a:xfrm rot="8100000">
            <a:off x="3280297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4EE45F40-1285-41B5-AA03-9286BBA20225}"/>
              </a:ext>
            </a:extLst>
          </p:cNvPr>
          <p:cNvSpPr/>
          <p:nvPr/>
        </p:nvSpPr>
        <p:spPr>
          <a:xfrm rot="10800000">
            <a:off x="339763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Oval 125">
            <a:extLst>
              <a:ext uri="{FF2B5EF4-FFF2-40B4-BE49-F238E27FC236}">
                <a16:creationId xmlns:a16="http://schemas.microsoft.com/office/drawing/2014/main" id="{43A7B6AC-F6F0-4DAB-B8A1-B2C40FBBC856}"/>
              </a:ext>
            </a:extLst>
          </p:cNvPr>
          <p:cNvSpPr/>
          <p:nvPr/>
        </p:nvSpPr>
        <p:spPr>
          <a:xfrm>
            <a:off x="3154006" y="356444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8E7A750E-BB01-49A2-A006-A7EC5609AE51}"/>
              </a:ext>
            </a:extLst>
          </p:cNvPr>
          <p:cNvGrpSpPr/>
          <p:nvPr/>
        </p:nvGrpSpPr>
        <p:grpSpPr>
          <a:xfrm>
            <a:off x="2720872" y="429130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A01F5C-DAC9-4085-8625-916254D57997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864CF3-7F87-4CCD-8B3E-F173CF2A4E97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F011144-F34C-4E23-9095-71F5CA413EAE}"/>
              </a:ext>
            </a:extLst>
          </p:cNvPr>
          <p:cNvCxnSpPr>
            <a:cxnSpLocks/>
          </p:cNvCxnSpPr>
          <p:nvPr/>
        </p:nvCxnSpPr>
        <p:spPr>
          <a:xfrm flipH="1" flipV="1">
            <a:off x="3493716" y="328333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7">
            <a:extLst>
              <a:ext uri="{FF2B5EF4-FFF2-40B4-BE49-F238E27FC236}">
                <a16:creationId xmlns:a16="http://schemas.microsoft.com/office/drawing/2014/main" id="{60921648-A230-4236-B2E9-8AB52EE266F0}"/>
              </a:ext>
            </a:extLst>
          </p:cNvPr>
          <p:cNvSpPr/>
          <p:nvPr/>
        </p:nvSpPr>
        <p:spPr>
          <a:xfrm>
            <a:off x="3323445" y="372577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150">
            <a:extLst>
              <a:ext uri="{FF2B5EF4-FFF2-40B4-BE49-F238E27FC236}">
                <a16:creationId xmlns:a16="http://schemas.microsoft.com/office/drawing/2014/main" id="{4EEBF029-F7E8-4565-87B5-7461E3D34C1C}"/>
              </a:ext>
            </a:extLst>
          </p:cNvPr>
          <p:cNvSpPr/>
          <p:nvPr/>
        </p:nvSpPr>
        <p:spPr>
          <a:xfrm>
            <a:off x="8329529" y="436995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4D053727-7AC1-4D90-B7EB-4E8A28B99E5E}"/>
              </a:ext>
            </a:extLst>
          </p:cNvPr>
          <p:cNvGrpSpPr/>
          <p:nvPr/>
        </p:nvGrpSpPr>
        <p:grpSpPr>
          <a:xfrm>
            <a:off x="7894683" y="5093340"/>
            <a:ext cx="1550267" cy="1086471"/>
            <a:chOff x="3790962" y="4859332"/>
            <a:chExt cx="1550267" cy="108647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AFFE77-DF80-4504-8045-907F5CE61344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3E4C2E-3C6D-4431-AFCF-1B1E51C92525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Arrow Connector 152">
            <a:extLst>
              <a:ext uri="{FF2B5EF4-FFF2-40B4-BE49-F238E27FC236}">
                <a16:creationId xmlns:a16="http://schemas.microsoft.com/office/drawing/2014/main" id="{AF3C78BB-7E31-4F9B-B66A-94CC197FB2B4}"/>
              </a:ext>
            </a:extLst>
          </p:cNvPr>
          <p:cNvCxnSpPr>
            <a:cxnSpLocks/>
          </p:cNvCxnSpPr>
          <p:nvPr/>
        </p:nvCxnSpPr>
        <p:spPr>
          <a:xfrm flipV="1">
            <a:off x="8669527" y="3289514"/>
            <a:ext cx="2002" cy="108044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71F5E8F6-3E69-4886-9DB1-ECCC0C3C2EC9}"/>
              </a:ext>
            </a:extLst>
          </p:cNvPr>
          <p:cNvSpPr/>
          <p:nvPr/>
        </p:nvSpPr>
        <p:spPr>
          <a:xfrm>
            <a:off x="8477361" y="456978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119">
            <a:extLst>
              <a:ext uri="{FF2B5EF4-FFF2-40B4-BE49-F238E27FC236}">
                <a16:creationId xmlns:a16="http://schemas.microsoft.com/office/drawing/2014/main" id="{08E57596-BC0B-48B8-BE34-C135724C9ED4}"/>
              </a:ext>
            </a:extLst>
          </p:cNvPr>
          <p:cNvSpPr/>
          <p:nvPr/>
        </p:nvSpPr>
        <p:spPr>
          <a:xfrm>
            <a:off x="6603214" y="3581287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FB3AEB78-2655-4BCA-8576-04C1BCFDD19A}"/>
              </a:ext>
            </a:extLst>
          </p:cNvPr>
          <p:cNvGrpSpPr/>
          <p:nvPr/>
        </p:nvGrpSpPr>
        <p:grpSpPr>
          <a:xfrm>
            <a:off x="6170079" y="4308144"/>
            <a:ext cx="1550267" cy="1086471"/>
            <a:chOff x="4898136" y="3349274"/>
            <a:chExt cx="1550267" cy="108647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01F41B-8937-4C01-B6DF-38BC14582A24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3724CB-4852-4F1E-AF35-B3B0CA4C8D6E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Arrow Connector 121">
            <a:extLst>
              <a:ext uri="{FF2B5EF4-FFF2-40B4-BE49-F238E27FC236}">
                <a16:creationId xmlns:a16="http://schemas.microsoft.com/office/drawing/2014/main" id="{D24587E2-52F5-47D2-BCDB-B0D7D8C6C64C}"/>
              </a:ext>
            </a:extLst>
          </p:cNvPr>
          <p:cNvCxnSpPr>
            <a:cxnSpLocks/>
          </p:cNvCxnSpPr>
          <p:nvPr/>
        </p:nvCxnSpPr>
        <p:spPr>
          <a:xfrm flipV="1">
            <a:off x="6936998" y="3283333"/>
            <a:ext cx="8215" cy="29795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431B88D5-E038-41AB-9C28-6AF1EF20B4C8}"/>
              </a:ext>
            </a:extLst>
          </p:cNvPr>
          <p:cNvSpPr/>
          <p:nvPr/>
        </p:nvSpPr>
        <p:spPr>
          <a:xfrm>
            <a:off x="6742127" y="3749617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113">
            <a:extLst>
              <a:ext uri="{FF2B5EF4-FFF2-40B4-BE49-F238E27FC236}">
                <a16:creationId xmlns:a16="http://schemas.microsoft.com/office/drawing/2014/main" id="{555CC3A4-1E57-4220-99E3-2E4897F0A66E}"/>
              </a:ext>
            </a:extLst>
          </p:cNvPr>
          <p:cNvSpPr/>
          <p:nvPr/>
        </p:nvSpPr>
        <p:spPr>
          <a:xfrm>
            <a:off x="10052422" y="3577230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id="{27D87F1A-B110-462A-8202-F20FAF153EC3}"/>
              </a:ext>
            </a:extLst>
          </p:cNvPr>
          <p:cNvGrpSpPr/>
          <p:nvPr/>
        </p:nvGrpSpPr>
        <p:grpSpPr>
          <a:xfrm>
            <a:off x="9619287" y="4304087"/>
            <a:ext cx="1550267" cy="1086471"/>
            <a:chOff x="2676933" y="3348115"/>
            <a:chExt cx="1550267" cy="108647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1C5866-5BC6-4ACE-8BA1-F3CFA7C7167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DD692D-9F2E-477E-A00A-A5E7A2AC24C5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0" name="Straight Arrow Connector 115">
            <a:extLst>
              <a:ext uri="{FF2B5EF4-FFF2-40B4-BE49-F238E27FC236}">
                <a16:creationId xmlns:a16="http://schemas.microsoft.com/office/drawing/2014/main" id="{07D61AE9-3629-43C3-8439-8783C3335CAC}"/>
              </a:ext>
            </a:extLst>
          </p:cNvPr>
          <p:cNvCxnSpPr>
            <a:cxnSpLocks/>
          </p:cNvCxnSpPr>
          <p:nvPr/>
        </p:nvCxnSpPr>
        <p:spPr>
          <a:xfrm flipV="1">
            <a:off x="10394422" y="3283333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25">
            <a:extLst>
              <a:ext uri="{FF2B5EF4-FFF2-40B4-BE49-F238E27FC236}">
                <a16:creationId xmlns:a16="http://schemas.microsoft.com/office/drawing/2014/main" id="{5738A3AC-426F-4ECC-B000-BDB83FF29A59}"/>
              </a:ext>
            </a:extLst>
          </p:cNvPr>
          <p:cNvSpPr/>
          <p:nvPr/>
        </p:nvSpPr>
        <p:spPr>
          <a:xfrm>
            <a:off x="10274012" y="373148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Oval 156">
            <a:extLst>
              <a:ext uri="{FF2B5EF4-FFF2-40B4-BE49-F238E27FC236}">
                <a16:creationId xmlns:a16="http://schemas.microsoft.com/office/drawing/2014/main" id="{732997A8-CBAB-4E91-8CFD-D446A18726C5}"/>
              </a:ext>
            </a:extLst>
          </p:cNvPr>
          <p:cNvSpPr/>
          <p:nvPr/>
        </p:nvSpPr>
        <p:spPr>
          <a:xfrm>
            <a:off x="4878609" y="436648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3" name="Group 16">
            <a:extLst>
              <a:ext uri="{FF2B5EF4-FFF2-40B4-BE49-F238E27FC236}">
                <a16:creationId xmlns:a16="http://schemas.microsoft.com/office/drawing/2014/main" id="{25FE71B8-5332-47C6-8400-90BEE29E7D94}"/>
              </a:ext>
            </a:extLst>
          </p:cNvPr>
          <p:cNvGrpSpPr/>
          <p:nvPr/>
        </p:nvGrpSpPr>
        <p:grpSpPr>
          <a:xfrm>
            <a:off x="4445475" y="5093340"/>
            <a:ext cx="1550267" cy="1086471"/>
            <a:chOff x="6011399" y="4855856"/>
            <a:chExt cx="1550267" cy="10864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1FC050-9166-4AD8-92D5-5D076497632F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82645D-3407-40EB-92F6-427F83C4D859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Arrow Connector 158">
            <a:extLst>
              <a:ext uri="{FF2B5EF4-FFF2-40B4-BE49-F238E27FC236}">
                <a16:creationId xmlns:a16="http://schemas.microsoft.com/office/drawing/2014/main" id="{08D8D304-9667-4627-B19D-3B015F1895DA}"/>
              </a:ext>
            </a:extLst>
          </p:cNvPr>
          <p:cNvCxnSpPr>
            <a:cxnSpLocks/>
          </p:cNvCxnSpPr>
          <p:nvPr/>
        </p:nvCxnSpPr>
        <p:spPr>
          <a:xfrm flipV="1">
            <a:off x="5208565" y="3283334"/>
            <a:ext cx="12044" cy="108314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77F0A4F3-D403-4955-B9A1-A2E7F4E6E6A0}"/>
              </a:ext>
            </a:extLst>
          </p:cNvPr>
          <p:cNvSpPr/>
          <p:nvPr/>
        </p:nvSpPr>
        <p:spPr>
          <a:xfrm>
            <a:off x="5044836" y="457400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30990B47-779B-4E61-B01D-D14EA70E5752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6">
              <a:extLst>
                <a:ext uri="{FF2B5EF4-FFF2-40B4-BE49-F238E27FC236}">
                  <a16:creationId xmlns:a16="http://schemas.microsoft.com/office/drawing/2014/main" id="{AC821D7B-7E69-4823-8B72-F8C8A5847982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2">
              <a:extLst>
                <a:ext uri="{FF2B5EF4-FFF2-40B4-BE49-F238E27FC236}">
                  <a16:creationId xmlns:a16="http://schemas.microsoft.com/office/drawing/2014/main" id="{2AB78FF0-AB2C-4A4D-874F-C90B8C5FA1E9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0">
              <a:extLst>
                <a:ext uri="{FF2B5EF4-FFF2-40B4-BE49-F238E27FC236}">
                  <a16:creationId xmlns:a16="http://schemas.microsoft.com/office/drawing/2014/main" id="{BA92CD32-5A7D-4EC4-B4EC-F8FA9723FDF5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1">
              <a:extLst>
                <a:ext uri="{FF2B5EF4-FFF2-40B4-BE49-F238E27FC236}">
                  <a16:creationId xmlns:a16="http://schemas.microsoft.com/office/drawing/2014/main" id="{43875B59-827D-4499-90CC-B9231EB88E4E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FC5D042-395A-4D30-9A9A-1642D1804EBC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D270D1-C8D5-4121-AC21-4EC9828A483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EC451A-10C1-4092-9B5D-C29904A57D5A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999D53-B14A-4D72-97D5-087DBC7853D1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1C8FA91-4034-4959-93BC-B467E969E2C3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CEC8A4-4C96-4B61-8223-06398711BAD0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1B2D04-37CD-45D2-A477-8FCE207FCEA7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A32AD-2F40-444F-ADFA-47C463EB7EAE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687459A-267D-42BA-A6FD-9BFF166A8563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D20658-8611-48BC-A237-97DD64FF06C8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9A13BD-1A8D-48BA-9406-A6359A427616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5B3B91-3B13-4953-9C22-0F9BC1A67BA4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A919FF8-F90E-4B0F-ADD5-2B138D84D5F7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201021-7A15-4E59-8E09-CF0723476BC9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A8CA5F-CF77-40AD-81D8-EA00036F5167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F13B19-C955-42D3-A62D-460421871705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E6BB8-72D0-47CB-8362-7B43ECE010DE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F4B7AE-1910-4CB2-A6CF-8BB5D0D42A9D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12BB4A-F46E-48C6-9732-BF363480FF9C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7823A3-CE6E-41EF-A56D-92267D972C85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20FE1B2-BAE4-440C-AB12-7E08310447D3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92A04D55-4A1D-4B18-B849-1561C2020C9E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4257EF73-C4E1-4F0C-A505-131E8D559227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59964A1C-F369-4DA2-A097-182CDAFED48F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1E22FA9-2B9C-4E1C-87FE-E04FA61767DE}"/>
              </a:ext>
            </a:extLst>
          </p:cNvPr>
          <p:cNvGrpSpPr/>
          <p:nvPr/>
        </p:nvGrpSpPr>
        <p:grpSpPr>
          <a:xfrm>
            <a:off x="1220671" y="1602745"/>
            <a:ext cx="4309273" cy="3198673"/>
            <a:chOff x="656084" y="3396711"/>
            <a:chExt cx="3746765" cy="31986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4B033B-84F9-4168-8C46-AE0393149F5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9A04C2-87A5-407B-918A-D47E0ED17E5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:a16="http://schemas.microsoft.com/office/drawing/2014/main" id="{1AFD7DDE-EBC1-46FD-B027-C82AA528976E}"/>
              </a:ext>
            </a:extLst>
          </p:cNvPr>
          <p:cNvGrpSpPr/>
          <p:nvPr/>
        </p:nvGrpSpPr>
        <p:grpSpPr>
          <a:xfrm>
            <a:off x="6662057" y="1602745"/>
            <a:ext cx="4309273" cy="3198673"/>
            <a:chOff x="5537176" y="3396711"/>
            <a:chExt cx="3746765" cy="3198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87FB3A-1B34-467B-B134-81965268A80D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0DA5E0-F802-493E-8A77-0F78076B9A5B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65129" y="43644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33A9A-1335-4C1E-A112-9AF94C0E11A2}"/>
              </a:ext>
            </a:extLst>
          </p:cNvPr>
          <p:cNvSpPr txBox="1"/>
          <p:nvPr/>
        </p:nvSpPr>
        <p:spPr>
          <a:xfrm>
            <a:off x="3961921" y="939724"/>
            <a:ext cx="2313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41A11-7F8E-47CE-BEA2-A5AC39891E13}"/>
              </a:ext>
            </a:extLst>
          </p:cNvPr>
          <p:cNvSpPr txBox="1"/>
          <p:nvPr/>
        </p:nvSpPr>
        <p:spPr>
          <a:xfrm>
            <a:off x="6554725" y="939724"/>
            <a:ext cx="2313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E2462-C4FF-4703-8FE8-F4058FA30DCB}"/>
              </a:ext>
            </a:extLst>
          </p:cNvPr>
          <p:cNvSpPr txBox="1"/>
          <p:nvPr/>
        </p:nvSpPr>
        <p:spPr>
          <a:xfrm>
            <a:off x="9147529" y="939724"/>
            <a:ext cx="2313432" cy="229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00BDDD-03AE-4388-84DD-71FCBC34C511}"/>
              </a:ext>
            </a:extLst>
          </p:cNvPr>
          <p:cNvSpPr txBox="1"/>
          <p:nvPr/>
        </p:nvSpPr>
        <p:spPr>
          <a:xfrm>
            <a:off x="9147529" y="3472762"/>
            <a:ext cx="2313432" cy="2545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You can simply impress your audience and add a unique zing and appeal to your Presentations.  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5860868" y="2944996"/>
            <a:ext cx="6331131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3EA60FA8-9CF0-4235-8CAA-A0A96DF44192}"/>
              </a:ext>
            </a:extLst>
          </p:cNvPr>
          <p:cNvGrpSpPr/>
          <p:nvPr/>
        </p:nvGrpSpPr>
        <p:grpSpPr>
          <a:xfrm>
            <a:off x="7612960" y="3217513"/>
            <a:ext cx="4396360" cy="3308005"/>
            <a:chOff x="7149176" y="2720309"/>
            <a:chExt cx="5044060" cy="3795361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BC80E1C-F8AD-44C8-9B21-404AD0F56776}"/>
                </a:ext>
              </a:extLst>
            </p:cNvPr>
            <p:cNvSpPr/>
            <p:nvPr/>
          </p:nvSpPr>
          <p:spPr>
            <a:xfrm>
              <a:off x="7149176" y="2720309"/>
              <a:ext cx="5044060" cy="3786914"/>
            </a:xfrm>
            <a:custGeom>
              <a:avLst/>
              <a:gdLst>
                <a:gd name="connsiteX0" fmla="*/ 3893790 w 6887449"/>
                <a:gd name="connsiteY0" fmla="*/ 5083039 h 5170869"/>
                <a:gd name="connsiteX1" fmla="*/ 3816007 w 6887449"/>
                <a:gd name="connsiteY1" fmla="*/ 5004028 h 5170869"/>
                <a:gd name="connsiteX2" fmla="*/ 3815938 w 6887449"/>
                <a:gd name="connsiteY2" fmla="*/ 4280462 h 5170869"/>
                <a:gd name="connsiteX3" fmla="*/ 3714364 w 6887449"/>
                <a:gd name="connsiteY3" fmla="*/ 4176501 h 5170869"/>
                <a:gd name="connsiteX4" fmla="*/ 3448633 w 6887449"/>
                <a:gd name="connsiteY4" fmla="*/ 4176160 h 5170869"/>
                <a:gd name="connsiteX5" fmla="*/ 3388575 w 6887449"/>
                <a:gd name="connsiteY5" fmla="*/ 4115965 h 5170869"/>
                <a:gd name="connsiteX6" fmla="*/ 3387416 w 6887449"/>
                <a:gd name="connsiteY6" fmla="*/ 3621453 h 5170869"/>
                <a:gd name="connsiteX7" fmla="*/ 3439498 w 6887449"/>
                <a:gd name="connsiteY7" fmla="*/ 3571006 h 5170869"/>
                <a:gd name="connsiteX8" fmla="*/ 3710410 w 6887449"/>
                <a:gd name="connsiteY8" fmla="*/ 3571484 h 5170869"/>
                <a:gd name="connsiteX9" fmla="*/ 3816552 w 6887449"/>
                <a:gd name="connsiteY9" fmla="*/ 3465955 h 5170869"/>
                <a:gd name="connsiteX10" fmla="*/ 3986366 w 6887449"/>
                <a:gd name="connsiteY10" fmla="*/ 3014459 h 5170869"/>
                <a:gd name="connsiteX11" fmla="*/ 4410185 w 6887449"/>
                <a:gd name="connsiteY11" fmla="*/ 2719756 h 5170869"/>
                <a:gd name="connsiteX12" fmla="*/ 5295249 w 6887449"/>
                <a:gd name="connsiteY12" fmla="*/ 1494246 h 5170869"/>
                <a:gd name="connsiteX13" fmla="*/ 5049288 w 6887449"/>
                <a:gd name="connsiteY13" fmla="*/ 667059 h 5170869"/>
                <a:gd name="connsiteX14" fmla="*/ 4939669 w 6887449"/>
                <a:gd name="connsiteY14" fmla="*/ 531535 h 5170869"/>
                <a:gd name="connsiteX15" fmla="*/ 4461518 w 6887449"/>
                <a:gd name="connsiteY15" fmla="*/ 189999 h 5170869"/>
                <a:gd name="connsiteX16" fmla="*/ 3059786 w 6887449"/>
                <a:gd name="connsiteY16" fmla="*/ 44794 h 5170869"/>
                <a:gd name="connsiteX17" fmla="*/ 2465676 w 6887449"/>
                <a:gd name="connsiteY17" fmla="*/ 221084 h 5170869"/>
                <a:gd name="connsiteX18" fmla="*/ 2092099 w 6887449"/>
                <a:gd name="connsiteY18" fmla="*/ 457502 h 5170869"/>
                <a:gd name="connsiteX19" fmla="*/ 1794874 w 6887449"/>
                <a:gd name="connsiteY19" fmla="*/ 849075 h 5170869"/>
                <a:gd name="connsiteX20" fmla="*/ 1696844 w 6887449"/>
                <a:gd name="connsiteY20" fmla="*/ 1299890 h 5170869"/>
                <a:gd name="connsiteX21" fmla="*/ 1734951 w 6887449"/>
                <a:gd name="connsiteY21" fmla="*/ 1346656 h 5170869"/>
                <a:gd name="connsiteX22" fmla="*/ 2481423 w 6887449"/>
                <a:gd name="connsiteY22" fmla="*/ 1505426 h 5170869"/>
                <a:gd name="connsiteX23" fmla="*/ 2887041 w 6887449"/>
                <a:gd name="connsiteY23" fmla="*/ 1593094 h 5170869"/>
                <a:gd name="connsiteX24" fmla="*/ 2925694 w 6887449"/>
                <a:gd name="connsiteY24" fmla="*/ 1574619 h 5170869"/>
                <a:gd name="connsiteX25" fmla="*/ 2988411 w 6887449"/>
                <a:gd name="connsiteY25" fmla="*/ 1394239 h 5170869"/>
                <a:gd name="connsiteX26" fmla="*/ 3230963 w 6887449"/>
                <a:gd name="connsiteY26" fmla="*/ 1201520 h 5170869"/>
                <a:gd name="connsiteX27" fmla="*/ 3774150 w 6887449"/>
                <a:gd name="connsiteY27" fmla="*/ 1230288 h 5170869"/>
                <a:gd name="connsiteX28" fmla="*/ 3964415 w 6887449"/>
                <a:gd name="connsiteY28" fmla="*/ 1423961 h 5170869"/>
                <a:gd name="connsiteX29" fmla="*/ 3873066 w 6887449"/>
                <a:gd name="connsiteY29" fmla="*/ 1797675 h 5170869"/>
                <a:gd name="connsiteX30" fmla="*/ 3428659 w 6887449"/>
                <a:gd name="connsiteY30" fmla="*/ 2110375 h 5170869"/>
                <a:gd name="connsiteX31" fmla="*/ 3044856 w 6887449"/>
                <a:gd name="connsiteY31" fmla="*/ 2392398 h 5170869"/>
                <a:gd name="connsiteX32" fmla="*/ 2768560 w 6887449"/>
                <a:gd name="connsiteY32" fmla="*/ 2887797 h 5170869"/>
                <a:gd name="connsiteX33" fmla="*/ 2715250 w 6887449"/>
                <a:gd name="connsiteY33" fmla="*/ 3507948 h 5170869"/>
                <a:gd name="connsiteX34" fmla="*/ 2765151 w 6887449"/>
                <a:gd name="connsiteY34" fmla="*/ 3555191 h 5170869"/>
                <a:gd name="connsiteX35" fmla="*/ 3177108 w 6887449"/>
                <a:gd name="connsiteY35" fmla="*/ 3553555 h 5170869"/>
                <a:gd name="connsiteX36" fmla="*/ 3217534 w 6887449"/>
                <a:gd name="connsiteY36" fmla="*/ 3593162 h 5170869"/>
                <a:gd name="connsiteX37" fmla="*/ 3217670 w 6887449"/>
                <a:gd name="connsiteY37" fmla="*/ 4150664 h 5170869"/>
                <a:gd name="connsiteX38" fmla="*/ 3172882 w 6887449"/>
                <a:gd name="connsiteY38" fmla="*/ 4191431 h 5170869"/>
                <a:gd name="connsiteX39" fmla="*/ 2771355 w 6887449"/>
                <a:gd name="connsiteY39" fmla="*/ 4189726 h 5170869"/>
                <a:gd name="connsiteX40" fmla="*/ 2723839 w 6887449"/>
                <a:gd name="connsiteY40" fmla="*/ 4238400 h 5170869"/>
                <a:gd name="connsiteX41" fmla="*/ 2725544 w 6887449"/>
                <a:gd name="connsiteY41" fmla="*/ 5051203 h 5170869"/>
                <a:gd name="connsiteX42" fmla="*/ 2679460 w 6887449"/>
                <a:gd name="connsiteY42" fmla="*/ 5101240 h 5170869"/>
                <a:gd name="connsiteX43" fmla="*/ 431863 w 6887449"/>
                <a:gd name="connsiteY43" fmla="*/ 5118351 h 5170869"/>
                <a:gd name="connsiteX44" fmla="*/ 0 w 6887449"/>
                <a:gd name="connsiteY44" fmla="*/ 5139348 h 5170869"/>
                <a:gd name="connsiteX45" fmla="*/ 6887450 w 6887449"/>
                <a:gd name="connsiteY45" fmla="*/ 5139348 h 5170869"/>
                <a:gd name="connsiteX46" fmla="*/ 3893790 w 6887449"/>
                <a:gd name="connsiteY46" fmla="*/ 5083039 h 517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87449" h="5170869">
                  <a:moveTo>
                    <a:pt x="3893790" y="5083039"/>
                  </a:moveTo>
                  <a:cubicBezTo>
                    <a:pt x="3816961" y="5082970"/>
                    <a:pt x="3816075" y="5082016"/>
                    <a:pt x="3816007" y="5004028"/>
                  </a:cubicBezTo>
                  <a:cubicBezTo>
                    <a:pt x="3815870" y="4762839"/>
                    <a:pt x="3816075" y="4521651"/>
                    <a:pt x="3815938" y="4280462"/>
                  </a:cubicBezTo>
                  <a:cubicBezTo>
                    <a:pt x="3815870" y="4181273"/>
                    <a:pt x="3811371" y="4176774"/>
                    <a:pt x="3714364" y="4176501"/>
                  </a:cubicBezTo>
                  <a:cubicBezTo>
                    <a:pt x="3625809" y="4176296"/>
                    <a:pt x="3537187" y="4177114"/>
                    <a:pt x="3448633" y="4176160"/>
                  </a:cubicBezTo>
                  <a:cubicBezTo>
                    <a:pt x="3394574" y="4175547"/>
                    <a:pt x="3388847" y="4169957"/>
                    <a:pt x="3388575" y="4115965"/>
                  </a:cubicBezTo>
                  <a:cubicBezTo>
                    <a:pt x="3387825" y="3951128"/>
                    <a:pt x="3389597" y="3786290"/>
                    <a:pt x="3387416" y="3621453"/>
                  </a:cubicBezTo>
                  <a:cubicBezTo>
                    <a:pt x="3386870" y="3581436"/>
                    <a:pt x="3402413" y="3570393"/>
                    <a:pt x="3439498" y="3571006"/>
                  </a:cubicBezTo>
                  <a:cubicBezTo>
                    <a:pt x="3529757" y="3572574"/>
                    <a:pt x="3620151" y="3571620"/>
                    <a:pt x="3710410" y="3571484"/>
                  </a:cubicBezTo>
                  <a:cubicBezTo>
                    <a:pt x="3811712" y="3571279"/>
                    <a:pt x="3814098" y="3568757"/>
                    <a:pt x="3816552" y="3465955"/>
                  </a:cubicBezTo>
                  <a:cubicBezTo>
                    <a:pt x="3822756" y="3205337"/>
                    <a:pt x="3919490" y="3079902"/>
                    <a:pt x="3986366" y="3014459"/>
                  </a:cubicBezTo>
                  <a:cubicBezTo>
                    <a:pt x="4098166" y="2905044"/>
                    <a:pt x="4274457" y="2797470"/>
                    <a:pt x="4410185" y="2719756"/>
                  </a:cubicBezTo>
                  <a:cubicBezTo>
                    <a:pt x="5145272" y="2298663"/>
                    <a:pt x="5295249" y="1944174"/>
                    <a:pt x="5295249" y="1494246"/>
                  </a:cubicBezTo>
                  <a:cubicBezTo>
                    <a:pt x="5295249" y="1185090"/>
                    <a:pt x="5206626" y="846621"/>
                    <a:pt x="5049288" y="667059"/>
                  </a:cubicBezTo>
                  <a:cubicBezTo>
                    <a:pt x="5010976" y="623361"/>
                    <a:pt x="4980367" y="572642"/>
                    <a:pt x="4939669" y="531535"/>
                  </a:cubicBezTo>
                  <a:cubicBezTo>
                    <a:pt x="4800123" y="390489"/>
                    <a:pt x="4641489" y="276099"/>
                    <a:pt x="4461518" y="189999"/>
                  </a:cubicBezTo>
                  <a:cubicBezTo>
                    <a:pt x="4034154" y="-14446"/>
                    <a:pt x="3521031" y="-38306"/>
                    <a:pt x="3059786" y="44794"/>
                  </a:cubicBezTo>
                  <a:cubicBezTo>
                    <a:pt x="2855409" y="81607"/>
                    <a:pt x="2655055" y="132939"/>
                    <a:pt x="2465676" y="221084"/>
                  </a:cubicBezTo>
                  <a:cubicBezTo>
                    <a:pt x="2330834" y="283802"/>
                    <a:pt x="2205740" y="359403"/>
                    <a:pt x="2092099" y="457502"/>
                  </a:cubicBezTo>
                  <a:cubicBezTo>
                    <a:pt x="1964142" y="568007"/>
                    <a:pt x="1861681" y="697463"/>
                    <a:pt x="1794874" y="849075"/>
                  </a:cubicBezTo>
                  <a:cubicBezTo>
                    <a:pt x="1732633" y="990394"/>
                    <a:pt x="1697116" y="1142347"/>
                    <a:pt x="1696844" y="1299890"/>
                  </a:cubicBezTo>
                  <a:cubicBezTo>
                    <a:pt x="1696775" y="1329681"/>
                    <a:pt x="1703524" y="1340179"/>
                    <a:pt x="1734951" y="1346656"/>
                  </a:cubicBezTo>
                  <a:cubicBezTo>
                    <a:pt x="1984116" y="1397920"/>
                    <a:pt x="2232668" y="1451980"/>
                    <a:pt x="2481423" y="1505426"/>
                  </a:cubicBezTo>
                  <a:cubicBezTo>
                    <a:pt x="2616675" y="1534535"/>
                    <a:pt x="2751721" y="1564462"/>
                    <a:pt x="2887041" y="1593094"/>
                  </a:cubicBezTo>
                  <a:cubicBezTo>
                    <a:pt x="2902106" y="1596298"/>
                    <a:pt x="2925217" y="1611704"/>
                    <a:pt x="2925694" y="1574619"/>
                  </a:cubicBezTo>
                  <a:cubicBezTo>
                    <a:pt x="2926648" y="1508084"/>
                    <a:pt x="2952144" y="1450344"/>
                    <a:pt x="2988411" y="1394239"/>
                  </a:cubicBezTo>
                  <a:cubicBezTo>
                    <a:pt x="3048197" y="1301731"/>
                    <a:pt x="3131093" y="1238741"/>
                    <a:pt x="3230963" y="1201520"/>
                  </a:cubicBezTo>
                  <a:cubicBezTo>
                    <a:pt x="3414752" y="1133008"/>
                    <a:pt x="3597996" y="1141938"/>
                    <a:pt x="3774150" y="1230288"/>
                  </a:cubicBezTo>
                  <a:cubicBezTo>
                    <a:pt x="3858614" y="1272690"/>
                    <a:pt x="3929307" y="1335475"/>
                    <a:pt x="3964415" y="1423961"/>
                  </a:cubicBezTo>
                  <a:cubicBezTo>
                    <a:pt x="4021201" y="1567052"/>
                    <a:pt x="3972732" y="1692555"/>
                    <a:pt x="3873066" y="1797675"/>
                  </a:cubicBezTo>
                  <a:cubicBezTo>
                    <a:pt x="3746540" y="1931085"/>
                    <a:pt x="3587975" y="2023116"/>
                    <a:pt x="3428659" y="2110375"/>
                  </a:cubicBezTo>
                  <a:cubicBezTo>
                    <a:pt x="3287477" y="2187749"/>
                    <a:pt x="3156043" y="2277394"/>
                    <a:pt x="3044856" y="2392398"/>
                  </a:cubicBezTo>
                  <a:cubicBezTo>
                    <a:pt x="2909742" y="2532081"/>
                    <a:pt x="2821188" y="2701827"/>
                    <a:pt x="2768560" y="2887797"/>
                  </a:cubicBezTo>
                  <a:cubicBezTo>
                    <a:pt x="2711228" y="3090401"/>
                    <a:pt x="2715659" y="3299550"/>
                    <a:pt x="2715250" y="3507948"/>
                  </a:cubicBezTo>
                  <a:cubicBezTo>
                    <a:pt x="2715182" y="3549260"/>
                    <a:pt x="2728270" y="3555736"/>
                    <a:pt x="2765151" y="3555191"/>
                  </a:cubicBezTo>
                  <a:cubicBezTo>
                    <a:pt x="2902447" y="3553077"/>
                    <a:pt x="3039812" y="3555395"/>
                    <a:pt x="3177108" y="3553555"/>
                  </a:cubicBezTo>
                  <a:cubicBezTo>
                    <a:pt x="3208740" y="3553146"/>
                    <a:pt x="3217806" y="3560372"/>
                    <a:pt x="3217534" y="3593162"/>
                  </a:cubicBezTo>
                  <a:cubicBezTo>
                    <a:pt x="3215761" y="3778996"/>
                    <a:pt x="3215488" y="3964830"/>
                    <a:pt x="3217670" y="4150664"/>
                  </a:cubicBezTo>
                  <a:cubicBezTo>
                    <a:pt x="3218079" y="4187954"/>
                    <a:pt x="3203899" y="4191771"/>
                    <a:pt x="3172882" y="4191431"/>
                  </a:cubicBezTo>
                  <a:cubicBezTo>
                    <a:pt x="3039062" y="4189999"/>
                    <a:pt x="2905106" y="4192658"/>
                    <a:pt x="2771355" y="4189726"/>
                  </a:cubicBezTo>
                  <a:cubicBezTo>
                    <a:pt x="2731134" y="4188840"/>
                    <a:pt x="2723567" y="4200497"/>
                    <a:pt x="2723839" y="4238400"/>
                  </a:cubicBezTo>
                  <a:cubicBezTo>
                    <a:pt x="2725612" y="4509312"/>
                    <a:pt x="2724180" y="4780292"/>
                    <a:pt x="2725544" y="5051203"/>
                  </a:cubicBezTo>
                  <a:cubicBezTo>
                    <a:pt x="2725748" y="5086720"/>
                    <a:pt x="2721862" y="5101172"/>
                    <a:pt x="2679460" y="5101240"/>
                  </a:cubicBezTo>
                  <a:cubicBezTo>
                    <a:pt x="1930261" y="5103422"/>
                    <a:pt x="1181062" y="5106558"/>
                    <a:pt x="431863" y="5118351"/>
                  </a:cubicBezTo>
                  <a:cubicBezTo>
                    <a:pt x="287750" y="5120601"/>
                    <a:pt x="143773" y="5123805"/>
                    <a:pt x="0" y="5139348"/>
                  </a:cubicBezTo>
                  <a:cubicBezTo>
                    <a:pt x="2295862" y="5180864"/>
                    <a:pt x="4591656" y="5181887"/>
                    <a:pt x="6887450" y="5139348"/>
                  </a:cubicBezTo>
                  <a:cubicBezTo>
                    <a:pt x="6714091" y="5120533"/>
                    <a:pt x="4055287" y="5083243"/>
                    <a:pt x="3893790" y="5083039"/>
                  </a:cubicBezTo>
                  <a:close/>
                </a:path>
              </a:pathLst>
            </a:custGeom>
            <a:solidFill>
              <a:schemeClr val="accent2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F16C241-BFB4-4824-BBA3-7AF400E2C801}"/>
                </a:ext>
              </a:extLst>
            </p:cNvPr>
            <p:cNvGrpSpPr/>
            <p:nvPr/>
          </p:nvGrpSpPr>
          <p:grpSpPr>
            <a:xfrm>
              <a:off x="10263556" y="2778615"/>
              <a:ext cx="1027340" cy="3737055"/>
              <a:chOff x="7205550" y="2089286"/>
              <a:chExt cx="1302133" cy="4736641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0EAD047-F6C5-4A0A-9656-EB15E70A3D46}"/>
                  </a:ext>
                </a:extLst>
              </p:cNvPr>
              <p:cNvSpPr/>
              <p:nvPr/>
            </p:nvSpPr>
            <p:spPr>
              <a:xfrm>
                <a:off x="7205550" y="2578567"/>
                <a:ext cx="745722" cy="54536"/>
              </a:xfrm>
              <a:custGeom>
                <a:avLst/>
                <a:gdLst>
                  <a:gd name="connsiteX0" fmla="*/ 0 w 745722"/>
                  <a:gd name="connsiteY0" fmla="*/ 0 h 54536"/>
                  <a:gd name="connsiteX1" fmla="*/ 745722 w 745722"/>
                  <a:gd name="connsiteY1" fmla="*/ 0 h 54536"/>
                  <a:gd name="connsiteX2" fmla="*/ 745722 w 745722"/>
                  <a:gd name="connsiteY2" fmla="*/ 54537 h 54536"/>
                  <a:gd name="connsiteX3" fmla="*/ 0 w 745722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722" h="54536">
                    <a:moveTo>
                      <a:pt x="0" y="0"/>
                    </a:moveTo>
                    <a:lnTo>
                      <a:pt x="745722" y="0"/>
                    </a:lnTo>
                    <a:lnTo>
                      <a:pt x="745722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7F3501C-A5D2-43CA-87E5-C61344FE6D4E}"/>
                  </a:ext>
                </a:extLst>
              </p:cNvPr>
              <p:cNvSpPr/>
              <p:nvPr/>
            </p:nvSpPr>
            <p:spPr>
              <a:xfrm>
                <a:off x="7282788" y="3065171"/>
                <a:ext cx="745722" cy="54536"/>
              </a:xfrm>
              <a:custGeom>
                <a:avLst/>
                <a:gdLst>
                  <a:gd name="connsiteX0" fmla="*/ 0 w 745722"/>
                  <a:gd name="connsiteY0" fmla="*/ 0 h 54536"/>
                  <a:gd name="connsiteX1" fmla="*/ 745723 w 745722"/>
                  <a:gd name="connsiteY1" fmla="*/ 0 h 54536"/>
                  <a:gd name="connsiteX2" fmla="*/ 745723 w 745722"/>
                  <a:gd name="connsiteY2" fmla="*/ 54537 h 54536"/>
                  <a:gd name="connsiteX3" fmla="*/ 0 w 745722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722" h="54536">
                    <a:moveTo>
                      <a:pt x="0" y="0"/>
                    </a:moveTo>
                    <a:lnTo>
                      <a:pt x="745723" y="0"/>
                    </a:lnTo>
                    <a:lnTo>
                      <a:pt x="745723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1B8374-48CA-4039-B83B-5E09B5D9EB8C}"/>
                  </a:ext>
                </a:extLst>
              </p:cNvPr>
              <p:cNvSpPr/>
              <p:nvPr/>
            </p:nvSpPr>
            <p:spPr>
              <a:xfrm>
                <a:off x="7280538" y="3551707"/>
                <a:ext cx="817710" cy="54536"/>
              </a:xfrm>
              <a:custGeom>
                <a:avLst/>
                <a:gdLst>
                  <a:gd name="connsiteX0" fmla="*/ 0 w 817710"/>
                  <a:gd name="connsiteY0" fmla="*/ 0 h 54536"/>
                  <a:gd name="connsiteX1" fmla="*/ 817711 w 817710"/>
                  <a:gd name="connsiteY1" fmla="*/ 0 h 54536"/>
                  <a:gd name="connsiteX2" fmla="*/ 817711 w 817710"/>
                  <a:gd name="connsiteY2" fmla="*/ 54537 h 54536"/>
                  <a:gd name="connsiteX3" fmla="*/ 0 w 817710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710" h="54536">
                    <a:moveTo>
                      <a:pt x="0" y="0"/>
                    </a:moveTo>
                    <a:lnTo>
                      <a:pt x="817711" y="0"/>
                    </a:lnTo>
                    <a:lnTo>
                      <a:pt x="817711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1F4B2370-4568-4661-96A6-DF8B9D77A69F}"/>
                  </a:ext>
                </a:extLst>
              </p:cNvPr>
              <p:cNvSpPr/>
              <p:nvPr/>
            </p:nvSpPr>
            <p:spPr>
              <a:xfrm>
                <a:off x="7365207" y="4038312"/>
                <a:ext cx="817710" cy="54536"/>
              </a:xfrm>
              <a:custGeom>
                <a:avLst/>
                <a:gdLst>
                  <a:gd name="connsiteX0" fmla="*/ 0 w 817710"/>
                  <a:gd name="connsiteY0" fmla="*/ 0 h 54536"/>
                  <a:gd name="connsiteX1" fmla="*/ 817711 w 817710"/>
                  <a:gd name="connsiteY1" fmla="*/ 0 h 54536"/>
                  <a:gd name="connsiteX2" fmla="*/ 817711 w 817710"/>
                  <a:gd name="connsiteY2" fmla="*/ 54537 h 54536"/>
                  <a:gd name="connsiteX3" fmla="*/ 0 w 817710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710" h="54536">
                    <a:moveTo>
                      <a:pt x="0" y="0"/>
                    </a:moveTo>
                    <a:lnTo>
                      <a:pt x="817711" y="0"/>
                    </a:lnTo>
                    <a:lnTo>
                      <a:pt x="817711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B0EAFD83-B6BD-4C22-B412-086D4A17C0BB}"/>
                  </a:ext>
                </a:extLst>
              </p:cNvPr>
              <p:cNvSpPr/>
              <p:nvPr/>
            </p:nvSpPr>
            <p:spPr>
              <a:xfrm>
                <a:off x="7362343" y="4524848"/>
                <a:ext cx="858681" cy="54536"/>
              </a:xfrm>
              <a:custGeom>
                <a:avLst/>
                <a:gdLst>
                  <a:gd name="connsiteX0" fmla="*/ 0 w 858681"/>
                  <a:gd name="connsiteY0" fmla="*/ 0 h 54536"/>
                  <a:gd name="connsiteX1" fmla="*/ 858682 w 858681"/>
                  <a:gd name="connsiteY1" fmla="*/ 0 h 54536"/>
                  <a:gd name="connsiteX2" fmla="*/ 858682 w 858681"/>
                  <a:gd name="connsiteY2" fmla="*/ 54537 h 54536"/>
                  <a:gd name="connsiteX3" fmla="*/ 0 w 858681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681" h="54536">
                    <a:moveTo>
                      <a:pt x="0" y="0"/>
                    </a:moveTo>
                    <a:lnTo>
                      <a:pt x="858682" y="0"/>
                    </a:lnTo>
                    <a:lnTo>
                      <a:pt x="858682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AE640C2A-9D47-472B-ABFF-10D653BA5CB8}"/>
                  </a:ext>
                </a:extLst>
              </p:cNvPr>
              <p:cNvSpPr/>
              <p:nvPr/>
            </p:nvSpPr>
            <p:spPr>
              <a:xfrm>
                <a:off x="7451307" y="5011452"/>
                <a:ext cx="858681" cy="54536"/>
              </a:xfrm>
              <a:custGeom>
                <a:avLst/>
                <a:gdLst>
                  <a:gd name="connsiteX0" fmla="*/ 0 w 858681"/>
                  <a:gd name="connsiteY0" fmla="*/ 0 h 54536"/>
                  <a:gd name="connsiteX1" fmla="*/ 858682 w 858681"/>
                  <a:gd name="connsiteY1" fmla="*/ 0 h 54536"/>
                  <a:gd name="connsiteX2" fmla="*/ 858682 w 858681"/>
                  <a:gd name="connsiteY2" fmla="*/ 54537 h 54536"/>
                  <a:gd name="connsiteX3" fmla="*/ 0 w 858681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681" h="54536">
                    <a:moveTo>
                      <a:pt x="0" y="0"/>
                    </a:moveTo>
                    <a:lnTo>
                      <a:pt x="858682" y="0"/>
                    </a:lnTo>
                    <a:lnTo>
                      <a:pt x="858682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90169DDB-94EA-417B-B51F-C6CF699900BA}"/>
                  </a:ext>
                </a:extLst>
              </p:cNvPr>
              <p:cNvSpPr/>
              <p:nvPr/>
            </p:nvSpPr>
            <p:spPr>
              <a:xfrm>
                <a:off x="7485051" y="5497989"/>
                <a:ext cx="894471" cy="54536"/>
              </a:xfrm>
              <a:custGeom>
                <a:avLst/>
                <a:gdLst>
                  <a:gd name="connsiteX0" fmla="*/ 0 w 894471"/>
                  <a:gd name="connsiteY0" fmla="*/ 0 h 54536"/>
                  <a:gd name="connsiteX1" fmla="*/ 894472 w 894471"/>
                  <a:gd name="connsiteY1" fmla="*/ 0 h 54536"/>
                  <a:gd name="connsiteX2" fmla="*/ 894472 w 894471"/>
                  <a:gd name="connsiteY2" fmla="*/ 54537 h 54536"/>
                  <a:gd name="connsiteX3" fmla="*/ 0 w 894471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471" h="54536">
                    <a:moveTo>
                      <a:pt x="0" y="0"/>
                    </a:moveTo>
                    <a:lnTo>
                      <a:pt x="894472" y="0"/>
                    </a:lnTo>
                    <a:lnTo>
                      <a:pt x="894472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EB360B6-EEA0-47FB-B526-195D6871AE8A}"/>
                  </a:ext>
                </a:extLst>
              </p:cNvPr>
              <p:cNvSpPr/>
              <p:nvPr/>
            </p:nvSpPr>
            <p:spPr>
              <a:xfrm>
                <a:off x="7498004" y="5984593"/>
                <a:ext cx="914922" cy="54536"/>
              </a:xfrm>
              <a:custGeom>
                <a:avLst/>
                <a:gdLst>
                  <a:gd name="connsiteX0" fmla="*/ 0 w 914922"/>
                  <a:gd name="connsiteY0" fmla="*/ 0 h 54536"/>
                  <a:gd name="connsiteX1" fmla="*/ 914923 w 914922"/>
                  <a:gd name="connsiteY1" fmla="*/ 0 h 54536"/>
                  <a:gd name="connsiteX2" fmla="*/ 914923 w 914922"/>
                  <a:gd name="connsiteY2" fmla="*/ 54537 h 54536"/>
                  <a:gd name="connsiteX3" fmla="*/ 0 w 914922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922" h="54536">
                    <a:moveTo>
                      <a:pt x="0" y="0"/>
                    </a:moveTo>
                    <a:lnTo>
                      <a:pt x="914923" y="0"/>
                    </a:lnTo>
                    <a:lnTo>
                      <a:pt x="914923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8D12C733-9989-4C75-9DEB-EB32397F129E}"/>
                  </a:ext>
                </a:extLst>
              </p:cNvPr>
              <p:cNvSpPr/>
              <p:nvPr/>
            </p:nvSpPr>
            <p:spPr>
              <a:xfrm>
                <a:off x="7592761" y="6471129"/>
                <a:ext cx="914922" cy="54536"/>
              </a:xfrm>
              <a:custGeom>
                <a:avLst/>
                <a:gdLst>
                  <a:gd name="connsiteX0" fmla="*/ 0 w 914922"/>
                  <a:gd name="connsiteY0" fmla="*/ 0 h 54536"/>
                  <a:gd name="connsiteX1" fmla="*/ 914923 w 914922"/>
                  <a:gd name="connsiteY1" fmla="*/ 0 h 54536"/>
                  <a:gd name="connsiteX2" fmla="*/ 914923 w 914922"/>
                  <a:gd name="connsiteY2" fmla="*/ 54537 h 54536"/>
                  <a:gd name="connsiteX3" fmla="*/ 0 w 914922"/>
                  <a:gd name="connsiteY3" fmla="*/ 54537 h 5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922" h="54536">
                    <a:moveTo>
                      <a:pt x="0" y="0"/>
                    </a:moveTo>
                    <a:lnTo>
                      <a:pt x="914923" y="0"/>
                    </a:lnTo>
                    <a:lnTo>
                      <a:pt x="914923" y="54537"/>
                    </a:lnTo>
                    <a:lnTo>
                      <a:pt x="0" y="54537"/>
                    </a:lnTo>
                    <a:close/>
                  </a:path>
                </a:pathLst>
              </a:custGeom>
              <a:solidFill>
                <a:srgbClr val="736357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239F3853-D7C2-42AA-8E6D-D38A46BC395D}"/>
                  </a:ext>
                </a:extLst>
              </p:cNvPr>
              <p:cNvSpPr/>
              <p:nvPr/>
            </p:nvSpPr>
            <p:spPr>
              <a:xfrm rot="21322604">
                <a:off x="7335029" y="2089286"/>
                <a:ext cx="99934" cy="4717212"/>
              </a:xfrm>
              <a:custGeom>
                <a:avLst/>
                <a:gdLst>
                  <a:gd name="connsiteX0" fmla="*/ 0 w 99934"/>
                  <a:gd name="connsiteY0" fmla="*/ 0 h 4717212"/>
                  <a:gd name="connsiteX1" fmla="*/ 99934 w 99934"/>
                  <a:gd name="connsiteY1" fmla="*/ 0 h 4717212"/>
                  <a:gd name="connsiteX2" fmla="*/ 99934 w 99934"/>
                  <a:gd name="connsiteY2" fmla="*/ 4717213 h 4717212"/>
                  <a:gd name="connsiteX3" fmla="*/ 0 w 99934"/>
                  <a:gd name="connsiteY3" fmla="*/ 4717213 h 47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34" h="4717212">
                    <a:moveTo>
                      <a:pt x="0" y="0"/>
                    </a:moveTo>
                    <a:lnTo>
                      <a:pt x="99934" y="0"/>
                    </a:lnTo>
                    <a:lnTo>
                      <a:pt x="99934" y="4717213"/>
                    </a:lnTo>
                    <a:lnTo>
                      <a:pt x="0" y="4717213"/>
                    </a:lnTo>
                    <a:close/>
                  </a:path>
                </a:pathLst>
              </a:custGeom>
              <a:solidFill>
                <a:srgbClr val="AC9D7E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B8E89EEB-504D-4D51-AFBD-EC69702B8325}"/>
                  </a:ext>
                </a:extLst>
              </p:cNvPr>
              <p:cNvSpPr/>
              <p:nvPr/>
            </p:nvSpPr>
            <p:spPr>
              <a:xfrm rot="21097657">
                <a:off x="8169317" y="2108699"/>
                <a:ext cx="99934" cy="4717228"/>
              </a:xfrm>
              <a:custGeom>
                <a:avLst/>
                <a:gdLst>
                  <a:gd name="connsiteX0" fmla="*/ 0 w 99934"/>
                  <a:gd name="connsiteY0" fmla="*/ 0 h 4717228"/>
                  <a:gd name="connsiteX1" fmla="*/ 99934 w 99934"/>
                  <a:gd name="connsiteY1" fmla="*/ 0 h 4717228"/>
                  <a:gd name="connsiteX2" fmla="*/ 99934 w 99934"/>
                  <a:gd name="connsiteY2" fmla="*/ 4717228 h 4717228"/>
                  <a:gd name="connsiteX3" fmla="*/ 0 w 99934"/>
                  <a:gd name="connsiteY3" fmla="*/ 4717228 h 471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34" h="4717228">
                    <a:moveTo>
                      <a:pt x="0" y="0"/>
                    </a:moveTo>
                    <a:lnTo>
                      <a:pt x="99934" y="0"/>
                    </a:lnTo>
                    <a:lnTo>
                      <a:pt x="99934" y="4717228"/>
                    </a:lnTo>
                    <a:lnTo>
                      <a:pt x="0" y="4717228"/>
                    </a:lnTo>
                    <a:close/>
                  </a:path>
                </a:pathLst>
              </a:custGeom>
              <a:solidFill>
                <a:srgbClr val="AC9D7E"/>
              </a:solidFill>
              <a:ln w="68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BB734B5F-4455-4400-B805-4DF48F377173}"/>
              </a:ext>
            </a:extLst>
          </p:cNvPr>
          <p:cNvGrpSpPr/>
          <p:nvPr/>
        </p:nvGrpSpPr>
        <p:grpSpPr>
          <a:xfrm>
            <a:off x="443156" y="3635346"/>
            <a:ext cx="4117149" cy="3049693"/>
            <a:chOff x="7299271" y="3228287"/>
            <a:chExt cx="4702554" cy="3483320"/>
          </a:xfrm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EA537696-AB57-45DA-BF70-9850F4E80246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764EEA12-98CC-46C7-90E6-1488E0B73569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89CBD350-EB43-4E43-B208-871B0B0D97DF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BEFE28D9-5262-424B-B591-52A0A382C49B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776FC680-1C15-4311-8C8B-227385B38D9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9F078082-D3A7-46BA-8C99-C95E79E8C495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86B7BCDE-FBB9-4E77-9699-D17444DA1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69">
                <a:extLst>
                  <a:ext uri="{FF2B5EF4-FFF2-40B4-BE49-F238E27FC236}">
                    <a16:creationId xmlns:a16="http://schemas.microsoft.com/office/drawing/2014/main" id="{DC379ABF-F1F4-4219-A168-D99EED06D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72">
                <a:extLst>
                  <a:ext uri="{FF2B5EF4-FFF2-40B4-BE49-F238E27FC236}">
                    <a16:creationId xmlns:a16="http://schemas.microsoft.com/office/drawing/2014/main" id="{38349640-33BB-4862-8E07-7120A61A9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772A1882-534B-4B7E-B940-9BE9B2B9FED0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4C75EF5A-9592-40EC-9EFC-E5B3D67A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14" name="그룹 113">
                <a:extLst>
                  <a:ext uri="{FF2B5EF4-FFF2-40B4-BE49-F238E27FC236}">
                    <a16:creationId xmlns:a16="http://schemas.microsoft.com/office/drawing/2014/main" id="{7D9A8198-33BA-442C-B386-08CA252C34C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15" name="Freeform 69">
                  <a:extLst>
                    <a:ext uri="{FF2B5EF4-FFF2-40B4-BE49-F238E27FC236}">
                      <a16:creationId xmlns:a16="http://schemas.microsoft.com/office/drawing/2014/main" id="{7B65E7CA-A0B2-4AC7-AE8C-B443380547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6" name="Freeform 72">
                  <a:extLst>
                    <a:ext uri="{FF2B5EF4-FFF2-40B4-BE49-F238E27FC236}">
                      <a16:creationId xmlns:a16="http://schemas.microsoft.com/office/drawing/2014/main" id="{E2C6AFC1-5113-4664-AF44-DB592169D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E8725D5B-F336-4BE1-A2D2-F23CD4478F35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10" name="Rectangle 19">
                <a:extLst>
                  <a:ext uri="{FF2B5EF4-FFF2-40B4-BE49-F238E27FC236}">
                    <a16:creationId xmlns:a16="http://schemas.microsoft.com/office/drawing/2014/main" id="{155CB741-57A5-49FA-A6CA-0EC7A9A53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69">
                <a:extLst>
                  <a:ext uri="{FF2B5EF4-FFF2-40B4-BE49-F238E27FC236}">
                    <a16:creationId xmlns:a16="http://schemas.microsoft.com/office/drawing/2014/main" id="{035C20B9-4AD7-488F-87AB-A0694C137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72">
                <a:extLst>
                  <a:ext uri="{FF2B5EF4-FFF2-40B4-BE49-F238E27FC236}">
                    <a16:creationId xmlns:a16="http://schemas.microsoft.com/office/drawing/2014/main" id="{EA8954E9-884B-4675-8C92-AC3071091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F487D743-E9B1-4006-B9CA-BD007EE8C414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07" name="Rectangle 19">
                <a:extLst>
                  <a:ext uri="{FF2B5EF4-FFF2-40B4-BE49-F238E27FC236}">
                    <a16:creationId xmlns:a16="http://schemas.microsoft.com/office/drawing/2014/main" id="{66461D00-1FAB-4569-A25A-BDF683BF5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D3DD5568-BC10-4936-9296-FA4634D99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90B86B9A-16CE-43E5-A197-F9F825DE1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9B358750-D242-454E-8929-16ECDCCFB908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03" name="Rectangle 19">
                <a:extLst>
                  <a:ext uri="{FF2B5EF4-FFF2-40B4-BE49-F238E27FC236}">
                    <a16:creationId xmlns:a16="http://schemas.microsoft.com/office/drawing/2014/main" id="{1E055A96-50E5-43E8-99CD-E538D75E5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12721AD9-609B-4034-AF94-478516C104DF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05" name="Freeform 69">
                  <a:extLst>
                    <a:ext uri="{FF2B5EF4-FFF2-40B4-BE49-F238E27FC236}">
                      <a16:creationId xmlns:a16="http://schemas.microsoft.com/office/drawing/2014/main" id="{B0486B47-C3C7-4841-AB9D-86C58B092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6" name="Freeform 72">
                  <a:extLst>
                    <a:ext uri="{FF2B5EF4-FFF2-40B4-BE49-F238E27FC236}">
                      <a16:creationId xmlns:a16="http://schemas.microsoft.com/office/drawing/2014/main" id="{0347DFF2-ADF5-49B0-83BB-9747916B0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5D09BEE6-4A9E-4D4A-A464-03BDA4EFF5A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00" name="Rectangle 19">
                <a:extLst>
                  <a:ext uri="{FF2B5EF4-FFF2-40B4-BE49-F238E27FC236}">
                    <a16:creationId xmlns:a16="http://schemas.microsoft.com/office/drawing/2014/main" id="{0EA2AEDE-A47F-478C-B1DC-E84D2EBB7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6BB35DB0-4CA3-4F92-94D2-9615F516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72">
                <a:extLst>
                  <a:ext uri="{FF2B5EF4-FFF2-40B4-BE49-F238E27FC236}">
                    <a16:creationId xmlns:a16="http://schemas.microsoft.com/office/drawing/2014/main" id="{10B0FBFD-EE0E-4EE7-A4D2-E5D35FA12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C554CD51-C5EB-47A4-BAFA-BB6AE86772E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96" name="Rectangle 19">
                <a:extLst>
                  <a:ext uri="{FF2B5EF4-FFF2-40B4-BE49-F238E27FC236}">
                    <a16:creationId xmlns:a16="http://schemas.microsoft.com/office/drawing/2014/main" id="{9CEE4E93-13C6-4135-8E5B-AA33CA575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9D6CED09-2431-480D-97A4-EFD6D37072A5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B80543CC-5109-4338-ACF2-19BC40F8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9" name="Freeform 72">
                  <a:extLst>
                    <a:ext uri="{FF2B5EF4-FFF2-40B4-BE49-F238E27FC236}">
                      <a16:creationId xmlns:a16="http://schemas.microsoft.com/office/drawing/2014/main" id="{63053CB1-6022-4C05-827E-FA05FABA2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22" name="그룹 49">
            <a:extLst>
              <a:ext uri="{FF2B5EF4-FFF2-40B4-BE49-F238E27FC236}">
                <a16:creationId xmlns:a16="http://schemas.microsoft.com/office/drawing/2014/main" id="{78F7C3A0-53A4-401B-831C-8D5A9CD99983}"/>
              </a:ext>
            </a:extLst>
          </p:cNvPr>
          <p:cNvGrpSpPr/>
          <p:nvPr/>
        </p:nvGrpSpPr>
        <p:grpSpPr>
          <a:xfrm rot="10800000" flipH="1" flipV="1">
            <a:off x="8430047" y="1406829"/>
            <a:ext cx="3125862" cy="1319503"/>
            <a:chOff x="1682410" y="2217892"/>
            <a:chExt cx="2019261" cy="852379"/>
          </a:xfrm>
        </p:grpSpPr>
        <p:grpSp>
          <p:nvGrpSpPr>
            <p:cNvPr id="123" name="그룹 50">
              <a:extLst>
                <a:ext uri="{FF2B5EF4-FFF2-40B4-BE49-F238E27FC236}">
                  <a16:creationId xmlns:a16="http://schemas.microsoft.com/office/drawing/2014/main" id="{3F5DF407-E9FC-4486-93DE-6B2CEF60B68D}"/>
                </a:ext>
              </a:extLst>
            </p:cNvPr>
            <p:cNvGrpSpPr/>
            <p:nvPr/>
          </p:nvGrpSpPr>
          <p:grpSpPr>
            <a:xfrm>
              <a:off x="1774163" y="2217892"/>
              <a:ext cx="1927508" cy="852379"/>
              <a:chOff x="1774162" y="2217893"/>
              <a:chExt cx="1927509" cy="852378"/>
            </a:xfrm>
            <a:solidFill>
              <a:schemeClr val="bg1"/>
            </a:solidFill>
          </p:grpSpPr>
          <p:sp>
            <p:nvSpPr>
              <p:cNvPr id="125" name="Freeform 18">
                <a:extLst>
                  <a:ext uri="{FF2B5EF4-FFF2-40B4-BE49-F238E27FC236}">
                    <a16:creationId xmlns:a16="http://schemas.microsoft.com/office/drawing/2014/main" id="{F8752E94-F4A5-41D0-A90C-EA93FD890C6C}"/>
                  </a:ext>
                </a:extLst>
              </p:cNvPr>
              <p:cNvSpPr/>
              <p:nvPr/>
            </p:nvSpPr>
            <p:spPr>
              <a:xfrm flipH="1">
                <a:off x="1774162" y="2350716"/>
                <a:ext cx="1600826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Freeform 19">
                <a:extLst>
                  <a:ext uri="{FF2B5EF4-FFF2-40B4-BE49-F238E27FC236}">
                    <a16:creationId xmlns:a16="http://schemas.microsoft.com/office/drawing/2014/main" id="{16A3467E-0DF3-4791-8D04-1E633DF39EF5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직사각형 51">
              <a:extLst>
                <a:ext uri="{FF2B5EF4-FFF2-40B4-BE49-F238E27FC236}">
                  <a16:creationId xmlns:a16="http://schemas.microsoft.com/office/drawing/2014/main" id="{4D62C063-B755-462D-8730-539AEB7494AF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89">
            <a:extLst>
              <a:ext uri="{FF2B5EF4-FFF2-40B4-BE49-F238E27FC236}">
                <a16:creationId xmlns:a16="http://schemas.microsoft.com/office/drawing/2014/main" id="{E1105299-E764-4C85-AB7D-0F9A5356E3D9}"/>
              </a:ext>
            </a:extLst>
          </p:cNvPr>
          <p:cNvGrpSpPr/>
          <p:nvPr/>
        </p:nvGrpSpPr>
        <p:grpSpPr>
          <a:xfrm>
            <a:off x="6563376" y="3635346"/>
            <a:ext cx="2541135" cy="2541135"/>
            <a:chOff x="9358112" y="2792785"/>
            <a:chExt cx="2371378" cy="2371378"/>
          </a:xfrm>
        </p:grpSpPr>
        <p:grpSp>
          <p:nvGrpSpPr>
            <p:cNvPr id="143" name="Group 45">
              <a:extLst>
                <a:ext uri="{FF2B5EF4-FFF2-40B4-BE49-F238E27FC236}">
                  <a16:creationId xmlns:a16="http://schemas.microsoft.com/office/drawing/2014/main" id="{D8864221-B050-4C7D-811F-939BE6D5292A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145" name="Oval 46">
                <a:extLst>
                  <a:ext uri="{FF2B5EF4-FFF2-40B4-BE49-F238E27FC236}">
                    <a16:creationId xmlns:a16="http://schemas.microsoft.com/office/drawing/2014/main" id="{7E6DF907-4349-4F26-A4CD-6938DDEB559F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6" name="Oval 47">
                <a:extLst>
                  <a:ext uri="{FF2B5EF4-FFF2-40B4-BE49-F238E27FC236}">
                    <a16:creationId xmlns:a16="http://schemas.microsoft.com/office/drawing/2014/main" id="{EA5C8EA2-CC35-4DE9-A4D2-EF4B67CF57F4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7" name="Oval 48">
                <a:extLst>
                  <a:ext uri="{FF2B5EF4-FFF2-40B4-BE49-F238E27FC236}">
                    <a16:creationId xmlns:a16="http://schemas.microsoft.com/office/drawing/2014/main" id="{420048F2-64A7-48D8-96F3-774F5BB000B4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accent2"/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44" name="Oval 88">
              <a:extLst>
                <a:ext uri="{FF2B5EF4-FFF2-40B4-BE49-F238E27FC236}">
                  <a16:creationId xmlns:a16="http://schemas.microsoft.com/office/drawing/2014/main" id="{E5A92B0C-2BC0-4653-9C1D-EA7FF08AEFAA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aphic 9">
            <a:extLst>
              <a:ext uri="{FF2B5EF4-FFF2-40B4-BE49-F238E27FC236}">
                <a16:creationId xmlns:a16="http://schemas.microsoft.com/office/drawing/2014/main" id="{5309F238-9B1B-4C89-9EC4-0869457465D8}"/>
              </a:ext>
            </a:extLst>
          </p:cNvPr>
          <p:cNvGrpSpPr/>
          <p:nvPr/>
        </p:nvGrpSpPr>
        <p:grpSpPr>
          <a:xfrm>
            <a:off x="4804218" y="1453804"/>
            <a:ext cx="2723488" cy="1523987"/>
            <a:chOff x="-24359" y="3903"/>
            <a:chExt cx="12241926" cy="6850236"/>
          </a:xfrm>
        </p:grpSpPr>
        <p:grpSp>
          <p:nvGrpSpPr>
            <p:cNvPr id="149" name="Graphic 9">
              <a:extLst>
                <a:ext uri="{FF2B5EF4-FFF2-40B4-BE49-F238E27FC236}">
                  <a16:creationId xmlns:a16="http://schemas.microsoft.com/office/drawing/2014/main" id="{6D4B9CB1-12F4-4044-A330-400EFC1C4804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157" name="Freeform: Shape 153">
                <a:extLst>
                  <a:ext uri="{FF2B5EF4-FFF2-40B4-BE49-F238E27FC236}">
                    <a16:creationId xmlns:a16="http://schemas.microsoft.com/office/drawing/2014/main" id="{AB6CFB73-F259-4560-955F-46B2CC5D64C7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4">
                <a:extLst>
                  <a:ext uri="{FF2B5EF4-FFF2-40B4-BE49-F238E27FC236}">
                    <a16:creationId xmlns:a16="http://schemas.microsoft.com/office/drawing/2014/main" id="{C390D6C2-B99A-4259-8AE9-BC97827179B4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5">
                <a:extLst>
                  <a:ext uri="{FF2B5EF4-FFF2-40B4-BE49-F238E27FC236}">
                    <a16:creationId xmlns:a16="http://schemas.microsoft.com/office/drawing/2014/main" id="{67AF54C8-B7F7-4D7D-9911-7FF3EC8635C7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6">
                <a:extLst>
                  <a:ext uri="{FF2B5EF4-FFF2-40B4-BE49-F238E27FC236}">
                    <a16:creationId xmlns:a16="http://schemas.microsoft.com/office/drawing/2014/main" id="{3A507340-84AA-44F2-B501-8B0E1AF27A14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57">
                <a:extLst>
                  <a:ext uri="{FF2B5EF4-FFF2-40B4-BE49-F238E27FC236}">
                    <a16:creationId xmlns:a16="http://schemas.microsoft.com/office/drawing/2014/main" id="{142ED874-6AB6-4698-A61F-2850A78ACE38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58">
                <a:extLst>
                  <a:ext uri="{FF2B5EF4-FFF2-40B4-BE49-F238E27FC236}">
                    <a16:creationId xmlns:a16="http://schemas.microsoft.com/office/drawing/2014/main" id="{6D7998A3-0443-435B-B2E8-A993E62DCC69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59">
                <a:extLst>
                  <a:ext uri="{FF2B5EF4-FFF2-40B4-BE49-F238E27FC236}">
                    <a16:creationId xmlns:a16="http://schemas.microsoft.com/office/drawing/2014/main" id="{9C1D6C75-7222-4482-BC2B-3D89A5F88B05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0">
                <a:extLst>
                  <a:ext uri="{FF2B5EF4-FFF2-40B4-BE49-F238E27FC236}">
                    <a16:creationId xmlns:a16="http://schemas.microsoft.com/office/drawing/2014/main" id="{FE6353DC-B966-4478-B2BF-EA1054ECEAE1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0" name="Freeform: Shape 146">
              <a:extLst>
                <a:ext uri="{FF2B5EF4-FFF2-40B4-BE49-F238E27FC236}">
                  <a16:creationId xmlns:a16="http://schemas.microsoft.com/office/drawing/2014/main" id="{426C7641-9D35-4E22-914B-E6438220A8F1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9">
              <a:extLst>
                <a:ext uri="{FF2B5EF4-FFF2-40B4-BE49-F238E27FC236}">
                  <a16:creationId xmlns:a16="http://schemas.microsoft.com/office/drawing/2014/main" id="{DB4ACC49-9B45-4CEB-8D5F-E1D7C308675C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153" name="Freeform: Shape 149">
                <a:extLst>
                  <a:ext uri="{FF2B5EF4-FFF2-40B4-BE49-F238E27FC236}">
                    <a16:creationId xmlns:a16="http://schemas.microsoft.com/office/drawing/2014/main" id="{58299AB3-1A46-4AED-B2B3-50A272376031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0">
                <a:extLst>
                  <a:ext uri="{FF2B5EF4-FFF2-40B4-BE49-F238E27FC236}">
                    <a16:creationId xmlns:a16="http://schemas.microsoft.com/office/drawing/2014/main" id="{21272AF7-79A2-462E-83EB-E5897D19C390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1">
                <a:extLst>
                  <a:ext uri="{FF2B5EF4-FFF2-40B4-BE49-F238E27FC236}">
                    <a16:creationId xmlns:a16="http://schemas.microsoft.com/office/drawing/2014/main" id="{F5365834-7B29-4E05-95DF-BDA1F516CA28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2">
                <a:extLst>
                  <a:ext uri="{FF2B5EF4-FFF2-40B4-BE49-F238E27FC236}">
                    <a16:creationId xmlns:a16="http://schemas.microsoft.com/office/drawing/2014/main" id="{42F31AA6-B375-4CE8-AD1E-3FB1FBF06890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48">
              <a:extLst>
                <a:ext uri="{FF2B5EF4-FFF2-40B4-BE49-F238E27FC236}">
                  <a16:creationId xmlns:a16="http://schemas.microsoft.com/office/drawing/2014/main" id="{49271EC7-78AC-4C7F-9287-B148A7531191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5" name="Group 13">
            <a:extLst>
              <a:ext uri="{FF2B5EF4-FFF2-40B4-BE49-F238E27FC236}">
                <a16:creationId xmlns:a16="http://schemas.microsoft.com/office/drawing/2014/main" id="{416AB367-93C6-402E-843F-6E4BD44B5EA7}"/>
              </a:ext>
            </a:extLst>
          </p:cNvPr>
          <p:cNvGrpSpPr/>
          <p:nvPr/>
        </p:nvGrpSpPr>
        <p:grpSpPr>
          <a:xfrm>
            <a:off x="3227087" y="1364139"/>
            <a:ext cx="1157782" cy="1997157"/>
            <a:chOff x="10432357" y="212669"/>
            <a:chExt cx="612578" cy="1056688"/>
          </a:xfrm>
        </p:grpSpPr>
        <p:sp>
          <p:nvSpPr>
            <p:cNvPr id="166" name="Freeform: Shape 14">
              <a:extLst>
                <a:ext uri="{FF2B5EF4-FFF2-40B4-BE49-F238E27FC236}">
                  <a16:creationId xmlns:a16="http://schemas.microsoft.com/office/drawing/2014/main" id="{DCAD4B32-E9B5-4309-B7EF-ECD8418982FB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5">
              <a:extLst>
                <a:ext uri="{FF2B5EF4-FFF2-40B4-BE49-F238E27FC236}">
                  <a16:creationId xmlns:a16="http://schemas.microsoft.com/office/drawing/2014/main" id="{9ED61284-9F35-43E1-99FC-53BB061DAD92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">
              <a:extLst>
                <a:ext uri="{FF2B5EF4-FFF2-40B4-BE49-F238E27FC236}">
                  <a16:creationId xmlns:a16="http://schemas.microsoft.com/office/drawing/2014/main" id="{07BA9A9D-7085-4029-8C82-CAB00C1D18CF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7">
              <a:extLst>
                <a:ext uri="{FF2B5EF4-FFF2-40B4-BE49-F238E27FC236}">
                  <a16:creationId xmlns:a16="http://schemas.microsoft.com/office/drawing/2014/main" id="{F8D545B7-0C7A-47EE-B077-5B41DD4E1FDB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8">
              <a:extLst>
                <a:ext uri="{FF2B5EF4-FFF2-40B4-BE49-F238E27FC236}">
                  <a16:creationId xmlns:a16="http://schemas.microsoft.com/office/drawing/2014/main" id="{6ECA5D88-41C9-479F-BFE6-11A0FDDBA047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9">
              <a:extLst>
                <a:ext uri="{FF2B5EF4-FFF2-40B4-BE49-F238E27FC236}">
                  <a16:creationId xmlns:a16="http://schemas.microsoft.com/office/drawing/2014/main" id="{D95A90AE-E25D-4206-AC6D-44E135C98A72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0">
              <a:extLst>
                <a:ext uri="{FF2B5EF4-FFF2-40B4-BE49-F238E27FC236}">
                  <a16:creationId xmlns:a16="http://schemas.microsoft.com/office/drawing/2014/main" id="{8C25DC28-181A-4AE9-B05D-B15C26187EFA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1">
              <a:extLst>
                <a:ext uri="{FF2B5EF4-FFF2-40B4-BE49-F238E27FC236}">
                  <a16:creationId xmlns:a16="http://schemas.microsoft.com/office/drawing/2014/main" id="{BE891040-67CC-4DE1-B645-6E4D811318A5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C0C82D1F-F447-4510-9203-4E83A69D3FE4}"/>
              </a:ext>
            </a:extLst>
          </p:cNvPr>
          <p:cNvGrpSpPr/>
          <p:nvPr/>
        </p:nvGrpSpPr>
        <p:grpSpPr>
          <a:xfrm>
            <a:off x="1017629" y="1141097"/>
            <a:ext cx="1978570" cy="2226991"/>
            <a:chOff x="5227461" y="3009499"/>
            <a:chExt cx="1747053" cy="1966406"/>
          </a:xfrm>
        </p:grpSpPr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74743445-D0D2-424E-BB17-C07AA9443E1B}"/>
                </a:ext>
              </a:extLst>
            </p:cNvPr>
            <p:cNvSpPr/>
            <p:nvPr/>
          </p:nvSpPr>
          <p:spPr>
            <a:xfrm rot="21505076" flipH="1">
              <a:off x="5227461" y="3009499"/>
              <a:ext cx="1747053" cy="1966406"/>
            </a:xfrm>
            <a:custGeom>
              <a:avLst/>
              <a:gdLst>
                <a:gd name="connsiteX0" fmla="*/ 673235 w 1747053"/>
                <a:gd name="connsiteY0" fmla="*/ 1838142 h 1966406"/>
                <a:gd name="connsiteX1" fmla="*/ 897129 w 1747053"/>
                <a:gd name="connsiteY1" fmla="*/ 1966404 h 1966406"/>
                <a:gd name="connsiteX2" fmla="*/ 1119966 w 1747053"/>
                <a:gd name="connsiteY2" fmla="*/ 1836313 h 1966406"/>
                <a:gd name="connsiteX3" fmla="*/ 657600 w 1747053"/>
                <a:gd name="connsiteY3" fmla="*/ 1698763 h 1966406"/>
                <a:gd name="connsiteX4" fmla="*/ 617775 w 1747053"/>
                <a:gd name="connsiteY4" fmla="*/ 1738588 h 1966406"/>
                <a:gd name="connsiteX5" fmla="*/ 617775 w 1747053"/>
                <a:gd name="connsiteY5" fmla="*/ 1756166 h 1966406"/>
                <a:gd name="connsiteX6" fmla="*/ 657600 w 1747053"/>
                <a:gd name="connsiteY6" fmla="*/ 1795991 h 1966406"/>
                <a:gd name="connsiteX7" fmla="*/ 1122368 w 1747053"/>
                <a:gd name="connsiteY7" fmla="*/ 1795991 h 1966406"/>
                <a:gd name="connsiteX8" fmla="*/ 1162194 w 1747053"/>
                <a:gd name="connsiteY8" fmla="*/ 1756165 h 1966406"/>
                <a:gd name="connsiteX9" fmla="*/ 1162194 w 1747053"/>
                <a:gd name="connsiteY9" fmla="*/ 1738588 h 1966406"/>
                <a:gd name="connsiteX10" fmla="*/ 1122369 w 1747053"/>
                <a:gd name="connsiteY10" fmla="*/ 1698763 h 1966406"/>
                <a:gd name="connsiteX11" fmla="*/ 638157 w 1747053"/>
                <a:gd name="connsiteY11" fmla="*/ 1567171 h 1966406"/>
                <a:gd name="connsiteX12" fmla="*/ 598332 w 1747053"/>
                <a:gd name="connsiteY12" fmla="*/ 1606996 h 1966406"/>
                <a:gd name="connsiteX13" fmla="*/ 598332 w 1747053"/>
                <a:gd name="connsiteY13" fmla="*/ 1624575 h 1966406"/>
                <a:gd name="connsiteX14" fmla="*/ 638157 w 1747053"/>
                <a:gd name="connsiteY14" fmla="*/ 1664400 h 1966406"/>
                <a:gd name="connsiteX15" fmla="*/ 1141813 w 1747053"/>
                <a:gd name="connsiteY15" fmla="*/ 1664400 h 1966406"/>
                <a:gd name="connsiteX16" fmla="*/ 1181636 w 1747053"/>
                <a:gd name="connsiteY16" fmla="*/ 1624575 h 1966406"/>
                <a:gd name="connsiteX17" fmla="*/ 1181637 w 1747053"/>
                <a:gd name="connsiteY17" fmla="*/ 1606996 h 1966406"/>
                <a:gd name="connsiteX18" fmla="*/ 1141813 w 1747053"/>
                <a:gd name="connsiteY18" fmla="*/ 1567171 h 1966406"/>
                <a:gd name="connsiteX19" fmla="*/ 1747053 w 1747053"/>
                <a:gd name="connsiteY19" fmla="*/ 641172 h 1966406"/>
                <a:gd name="connsiteX20" fmla="*/ 1553796 w 1747053"/>
                <a:gd name="connsiteY20" fmla="*/ 668228 h 1966406"/>
                <a:gd name="connsiteX21" fmla="*/ 1553796 w 1747053"/>
                <a:gd name="connsiteY21" fmla="*/ 749396 h 1966406"/>
                <a:gd name="connsiteX22" fmla="*/ 1747053 w 1747053"/>
                <a:gd name="connsiteY22" fmla="*/ 776452 h 1966406"/>
                <a:gd name="connsiteX23" fmla="*/ 0 w 1747053"/>
                <a:gd name="connsiteY23" fmla="*/ 641172 h 1966406"/>
                <a:gd name="connsiteX24" fmla="*/ 0 w 1747053"/>
                <a:gd name="connsiteY24" fmla="*/ 776452 h 1966406"/>
                <a:gd name="connsiteX25" fmla="*/ 193258 w 1747053"/>
                <a:gd name="connsiteY25" fmla="*/ 749396 h 1966406"/>
                <a:gd name="connsiteX26" fmla="*/ 193258 w 1747053"/>
                <a:gd name="connsiteY26" fmla="*/ 668228 h 1966406"/>
                <a:gd name="connsiteX27" fmla="*/ 886255 w 1747053"/>
                <a:gd name="connsiteY27" fmla="*/ 368721 h 1966406"/>
                <a:gd name="connsiteX28" fmla="*/ 886255 w 1747053"/>
                <a:gd name="connsiteY28" fmla="*/ 368838 h 1966406"/>
                <a:gd name="connsiteX29" fmla="*/ 887534 w 1747053"/>
                <a:gd name="connsiteY29" fmla="*/ 368740 h 1966406"/>
                <a:gd name="connsiteX30" fmla="*/ 888812 w 1747053"/>
                <a:gd name="connsiteY30" fmla="*/ 368838 h 1966406"/>
                <a:gd name="connsiteX31" fmla="*/ 888812 w 1747053"/>
                <a:gd name="connsiteY31" fmla="*/ 368720 h 1966406"/>
                <a:gd name="connsiteX32" fmla="*/ 1361503 w 1747053"/>
                <a:gd name="connsiteY32" fmla="*/ 842005 h 1966406"/>
                <a:gd name="connsiteX33" fmla="*/ 1135945 w 1747053"/>
                <a:gd name="connsiteY33" fmla="*/ 1273065 h 1966406"/>
                <a:gd name="connsiteX34" fmla="*/ 1075821 w 1747053"/>
                <a:gd name="connsiteY34" fmla="*/ 1393641 h 1966406"/>
                <a:gd name="connsiteX35" fmla="*/ 1063257 w 1747053"/>
                <a:gd name="connsiteY35" fmla="*/ 1444957 h 1966406"/>
                <a:gd name="connsiteX36" fmla="*/ 1061391 w 1747053"/>
                <a:gd name="connsiteY36" fmla="*/ 1454767 h 1966406"/>
                <a:gd name="connsiteX37" fmla="*/ 722229 w 1747053"/>
                <a:gd name="connsiteY37" fmla="*/ 1454766 h 1966406"/>
                <a:gd name="connsiteX38" fmla="*/ 720580 w 1747053"/>
                <a:gd name="connsiteY38" fmla="*/ 1446098 h 1966406"/>
                <a:gd name="connsiteX39" fmla="*/ 699246 w 1747053"/>
                <a:gd name="connsiteY39" fmla="*/ 1393641 h 1966406"/>
                <a:gd name="connsiteX40" fmla="*/ 639123 w 1747053"/>
                <a:gd name="connsiteY40" fmla="*/ 1273065 h 1966406"/>
                <a:gd name="connsiteX41" fmla="*/ 413565 w 1747053"/>
                <a:gd name="connsiteY41" fmla="*/ 842006 h 1966406"/>
                <a:gd name="connsiteX42" fmla="*/ 886255 w 1747053"/>
                <a:gd name="connsiteY42" fmla="*/ 368721 h 1966406"/>
                <a:gd name="connsiteX43" fmla="*/ 886446 w 1747053"/>
                <a:gd name="connsiteY43" fmla="*/ 251235 h 1966406"/>
                <a:gd name="connsiteX44" fmla="*/ 306862 w 1747053"/>
                <a:gd name="connsiteY44" fmla="*/ 830818 h 1966406"/>
                <a:gd name="connsiteX45" fmla="*/ 583207 w 1747053"/>
                <a:gd name="connsiteY45" fmla="*/ 1358789 h 1966406"/>
                <a:gd name="connsiteX46" fmla="*/ 611251 w 1747053"/>
                <a:gd name="connsiteY46" fmla="*/ 1476949 h 1966406"/>
                <a:gd name="connsiteX47" fmla="*/ 685420 w 1747053"/>
                <a:gd name="connsiteY47" fmla="*/ 1532421 h 1966406"/>
                <a:gd name="connsiteX48" fmla="*/ 887534 w 1747053"/>
                <a:gd name="connsiteY48" fmla="*/ 1531698 h 1966406"/>
                <a:gd name="connsiteX49" fmla="*/ 1089649 w 1747053"/>
                <a:gd name="connsiteY49" fmla="*/ 1532421 h 1966406"/>
                <a:gd name="connsiteX50" fmla="*/ 1163816 w 1747053"/>
                <a:gd name="connsiteY50" fmla="*/ 1476949 h 1966406"/>
                <a:gd name="connsiteX51" fmla="*/ 1191859 w 1747053"/>
                <a:gd name="connsiteY51" fmla="*/ 1358789 h 1966406"/>
                <a:gd name="connsiteX52" fmla="*/ 1468205 w 1747053"/>
                <a:gd name="connsiteY52" fmla="*/ 830818 h 1966406"/>
                <a:gd name="connsiteX53" fmla="*/ 888622 w 1747053"/>
                <a:gd name="connsiteY53" fmla="*/ 251235 h 1966406"/>
                <a:gd name="connsiteX54" fmla="*/ 887534 w 1747053"/>
                <a:gd name="connsiteY54" fmla="*/ 251319 h 1966406"/>
                <a:gd name="connsiteX55" fmla="*/ 1381013 w 1747053"/>
                <a:gd name="connsiteY55" fmla="*/ 133735 h 1966406"/>
                <a:gd name="connsiteX56" fmla="*/ 1277515 w 1747053"/>
                <a:gd name="connsiteY56" fmla="*/ 299169 h 1966406"/>
                <a:gd name="connsiteX57" fmla="*/ 1339693 w 1747053"/>
                <a:gd name="connsiteY57" fmla="*/ 351345 h 1966406"/>
                <a:gd name="connsiteX58" fmla="*/ 1484643 w 1747053"/>
                <a:gd name="connsiteY58" fmla="*/ 220691 h 1966406"/>
                <a:gd name="connsiteX59" fmla="*/ 356446 w 1747053"/>
                <a:gd name="connsiteY59" fmla="*/ 133735 h 1966406"/>
                <a:gd name="connsiteX60" fmla="*/ 252814 w 1747053"/>
                <a:gd name="connsiteY60" fmla="*/ 220691 h 1966406"/>
                <a:gd name="connsiteX61" fmla="*/ 397764 w 1747053"/>
                <a:gd name="connsiteY61" fmla="*/ 351345 h 1966406"/>
                <a:gd name="connsiteX62" fmla="*/ 459943 w 1747053"/>
                <a:gd name="connsiteY62" fmla="*/ 299170 h 1966406"/>
                <a:gd name="connsiteX63" fmla="*/ 819894 w 1747053"/>
                <a:gd name="connsiteY63" fmla="*/ 0 h 1966406"/>
                <a:gd name="connsiteX64" fmla="*/ 846949 w 1747053"/>
                <a:gd name="connsiteY64" fmla="*/ 193258 h 1966406"/>
                <a:gd name="connsiteX65" fmla="*/ 928117 w 1747053"/>
                <a:gd name="connsiteY65" fmla="*/ 193258 h 1966406"/>
                <a:gd name="connsiteX66" fmla="*/ 955174 w 1747053"/>
                <a:gd name="connsiteY66" fmla="*/ 0 h 196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747053" h="1966406">
                  <a:moveTo>
                    <a:pt x="673235" y="1838142"/>
                  </a:moveTo>
                  <a:cubicBezTo>
                    <a:pt x="719548" y="1917871"/>
                    <a:pt x="804927" y="1966781"/>
                    <a:pt x="897129" y="1966404"/>
                  </a:cubicBezTo>
                  <a:cubicBezTo>
                    <a:pt x="989332" y="1966026"/>
                    <a:pt x="1074308" y="1916417"/>
                    <a:pt x="1119966" y="1836313"/>
                  </a:cubicBezTo>
                  <a:close/>
                  <a:moveTo>
                    <a:pt x="657600" y="1698763"/>
                  </a:moveTo>
                  <a:cubicBezTo>
                    <a:pt x="635605" y="1698762"/>
                    <a:pt x="617775" y="1716593"/>
                    <a:pt x="617775" y="1738588"/>
                  </a:cubicBezTo>
                  <a:lnTo>
                    <a:pt x="617775" y="1756166"/>
                  </a:lnTo>
                  <a:cubicBezTo>
                    <a:pt x="617775" y="1778161"/>
                    <a:pt x="635605" y="1795991"/>
                    <a:pt x="657600" y="1795991"/>
                  </a:cubicBezTo>
                  <a:lnTo>
                    <a:pt x="1122368" y="1795991"/>
                  </a:lnTo>
                  <a:cubicBezTo>
                    <a:pt x="1144363" y="1795991"/>
                    <a:pt x="1162194" y="1778160"/>
                    <a:pt x="1162194" y="1756165"/>
                  </a:cubicBezTo>
                  <a:lnTo>
                    <a:pt x="1162194" y="1738588"/>
                  </a:lnTo>
                  <a:cubicBezTo>
                    <a:pt x="1162194" y="1716593"/>
                    <a:pt x="1144363" y="1698762"/>
                    <a:pt x="1122369" y="1698763"/>
                  </a:cubicBezTo>
                  <a:close/>
                  <a:moveTo>
                    <a:pt x="638157" y="1567171"/>
                  </a:moveTo>
                  <a:cubicBezTo>
                    <a:pt x="616160" y="1567171"/>
                    <a:pt x="598331" y="1585001"/>
                    <a:pt x="598332" y="1606996"/>
                  </a:cubicBezTo>
                  <a:lnTo>
                    <a:pt x="598332" y="1624575"/>
                  </a:lnTo>
                  <a:cubicBezTo>
                    <a:pt x="598332" y="1646569"/>
                    <a:pt x="616161" y="1664400"/>
                    <a:pt x="638157" y="1664400"/>
                  </a:cubicBezTo>
                  <a:lnTo>
                    <a:pt x="1141813" y="1664400"/>
                  </a:lnTo>
                  <a:cubicBezTo>
                    <a:pt x="1163807" y="1664400"/>
                    <a:pt x="1181637" y="1646569"/>
                    <a:pt x="1181636" y="1624575"/>
                  </a:cubicBezTo>
                  <a:lnTo>
                    <a:pt x="1181637" y="1606996"/>
                  </a:lnTo>
                  <a:cubicBezTo>
                    <a:pt x="1181637" y="1585001"/>
                    <a:pt x="1163807" y="1567171"/>
                    <a:pt x="1141813" y="1567171"/>
                  </a:cubicBezTo>
                  <a:close/>
                  <a:moveTo>
                    <a:pt x="1747053" y="641172"/>
                  </a:moveTo>
                  <a:lnTo>
                    <a:pt x="1553796" y="668228"/>
                  </a:lnTo>
                  <a:lnTo>
                    <a:pt x="1553796" y="749396"/>
                  </a:lnTo>
                  <a:lnTo>
                    <a:pt x="1747053" y="776452"/>
                  </a:lnTo>
                  <a:close/>
                  <a:moveTo>
                    <a:pt x="0" y="641172"/>
                  </a:moveTo>
                  <a:lnTo>
                    <a:pt x="0" y="776452"/>
                  </a:lnTo>
                  <a:lnTo>
                    <a:pt x="193258" y="749396"/>
                  </a:lnTo>
                  <a:lnTo>
                    <a:pt x="193258" y="668228"/>
                  </a:lnTo>
                  <a:close/>
                  <a:moveTo>
                    <a:pt x="886255" y="368721"/>
                  </a:moveTo>
                  <a:lnTo>
                    <a:pt x="886255" y="368838"/>
                  </a:lnTo>
                  <a:lnTo>
                    <a:pt x="887534" y="368740"/>
                  </a:lnTo>
                  <a:lnTo>
                    <a:pt x="888812" y="368838"/>
                  </a:lnTo>
                  <a:lnTo>
                    <a:pt x="888812" y="368720"/>
                  </a:lnTo>
                  <a:cubicBezTo>
                    <a:pt x="1149930" y="369027"/>
                    <a:pt x="1361503" y="580809"/>
                    <a:pt x="1361503" y="842005"/>
                  </a:cubicBezTo>
                  <a:cubicBezTo>
                    <a:pt x="1361503" y="1018826"/>
                    <a:pt x="1235306" y="1193338"/>
                    <a:pt x="1135945" y="1273065"/>
                  </a:cubicBezTo>
                  <a:cubicBezTo>
                    <a:pt x="1090640" y="1325481"/>
                    <a:pt x="1094232" y="1326554"/>
                    <a:pt x="1075821" y="1393641"/>
                  </a:cubicBezTo>
                  <a:cubicBezTo>
                    <a:pt x="1070308" y="1429000"/>
                    <a:pt x="1077335" y="1440437"/>
                    <a:pt x="1063257" y="1444957"/>
                  </a:cubicBezTo>
                  <a:lnTo>
                    <a:pt x="1061391" y="1454767"/>
                  </a:lnTo>
                  <a:lnTo>
                    <a:pt x="722229" y="1454766"/>
                  </a:lnTo>
                  <a:lnTo>
                    <a:pt x="720580" y="1446098"/>
                  </a:lnTo>
                  <a:cubicBezTo>
                    <a:pt x="695111" y="1443526"/>
                    <a:pt x="705657" y="1434757"/>
                    <a:pt x="699246" y="1393641"/>
                  </a:cubicBezTo>
                  <a:cubicBezTo>
                    <a:pt x="680835" y="1326555"/>
                    <a:pt x="684427" y="1325481"/>
                    <a:pt x="639123" y="1273065"/>
                  </a:cubicBezTo>
                  <a:cubicBezTo>
                    <a:pt x="539760" y="1193338"/>
                    <a:pt x="413565" y="1018826"/>
                    <a:pt x="413565" y="842006"/>
                  </a:cubicBezTo>
                  <a:cubicBezTo>
                    <a:pt x="413565" y="580809"/>
                    <a:pt x="625138" y="369027"/>
                    <a:pt x="886255" y="368721"/>
                  </a:cubicBezTo>
                  <a:close/>
                  <a:moveTo>
                    <a:pt x="886446" y="251235"/>
                  </a:moveTo>
                  <a:cubicBezTo>
                    <a:pt x="566351" y="251235"/>
                    <a:pt x="306862" y="510723"/>
                    <a:pt x="306862" y="830818"/>
                  </a:cubicBezTo>
                  <a:cubicBezTo>
                    <a:pt x="306863" y="1047428"/>
                    <a:pt x="461521" y="1261208"/>
                    <a:pt x="583207" y="1358789"/>
                  </a:cubicBezTo>
                  <a:cubicBezTo>
                    <a:pt x="619460" y="1400555"/>
                    <a:pt x="603461" y="1422502"/>
                    <a:pt x="611251" y="1476949"/>
                  </a:cubicBezTo>
                  <a:cubicBezTo>
                    <a:pt x="631505" y="1518981"/>
                    <a:pt x="649621" y="1532421"/>
                    <a:pt x="685420" y="1532421"/>
                  </a:cubicBezTo>
                  <a:lnTo>
                    <a:pt x="887534" y="1531698"/>
                  </a:lnTo>
                  <a:lnTo>
                    <a:pt x="1089649" y="1532421"/>
                  </a:lnTo>
                  <a:cubicBezTo>
                    <a:pt x="1125447" y="1532421"/>
                    <a:pt x="1143563" y="1518981"/>
                    <a:pt x="1163816" y="1476949"/>
                  </a:cubicBezTo>
                  <a:cubicBezTo>
                    <a:pt x="1171606" y="1422502"/>
                    <a:pt x="1155607" y="1400555"/>
                    <a:pt x="1191859" y="1358789"/>
                  </a:cubicBezTo>
                  <a:cubicBezTo>
                    <a:pt x="1313546" y="1261208"/>
                    <a:pt x="1468205" y="1047428"/>
                    <a:pt x="1468205" y="830818"/>
                  </a:cubicBezTo>
                  <a:cubicBezTo>
                    <a:pt x="1468205" y="510723"/>
                    <a:pt x="1208716" y="251235"/>
                    <a:pt x="888622" y="251235"/>
                  </a:cubicBezTo>
                  <a:lnTo>
                    <a:pt x="887534" y="251319"/>
                  </a:lnTo>
                  <a:close/>
                  <a:moveTo>
                    <a:pt x="1381013" y="133735"/>
                  </a:moveTo>
                  <a:lnTo>
                    <a:pt x="1277515" y="299169"/>
                  </a:lnTo>
                  <a:lnTo>
                    <a:pt x="1339693" y="351345"/>
                  </a:lnTo>
                  <a:lnTo>
                    <a:pt x="1484643" y="220691"/>
                  </a:lnTo>
                  <a:close/>
                  <a:moveTo>
                    <a:pt x="356446" y="133735"/>
                  </a:moveTo>
                  <a:lnTo>
                    <a:pt x="252814" y="220691"/>
                  </a:lnTo>
                  <a:lnTo>
                    <a:pt x="397764" y="351345"/>
                  </a:lnTo>
                  <a:lnTo>
                    <a:pt x="459943" y="299170"/>
                  </a:lnTo>
                  <a:close/>
                  <a:moveTo>
                    <a:pt x="819894" y="0"/>
                  </a:moveTo>
                  <a:lnTo>
                    <a:pt x="846949" y="193258"/>
                  </a:lnTo>
                  <a:lnTo>
                    <a:pt x="928117" y="193258"/>
                  </a:lnTo>
                  <a:lnTo>
                    <a:pt x="95517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176" name="그룹 8">
              <a:extLst>
                <a:ext uri="{FF2B5EF4-FFF2-40B4-BE49-F238E27FC236}">
                  <a16:creationId xmlns:a16="http://schemas.microsoft.com/office/drawing/2014/main" id="{2B68B3FD-4574-47E7-A0F1-A3286F528DB0}"/>
                </a:ext>
              </a:extLst>
            </p:cNvPr>
            <p:cNvGrpSpPr/>
            <p:nvPr/>
          </p:nvGrpSpPr>
          <p:grpSpPr>
            <a:xfrm rot="18948086" flipH="1">
              <a:off x="5759975" y="3459193"/>
              <a:ext cx="818298" cy="906467"/>
              <a:chOff x="1561176" y="2495176"/>
              <a:chExt cx="1063915" cy="1178548"/>
            </a:xfrm>
          </p:grpSpPr>
          <p:sp>
            <p:nvSpPr>
              <p:cNvPr id="177" name="Freeform 23">
                <a:extLst>
                  <a:ext uri="{FF2B5EF4-FFF2-40B4-BE49-F238E27FC236}">
                    <a16:creationId xmlns:a16="http://schemas.microsoft.com/office/drawing/2014/main" id="{E61A0EB5-FAAC-47A0-8442-BE860715F04E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Freeform 24">
                <a:extLst>
                  <a:ext uri="{FF2B5EF4-FFF2-40B4-BE49-F238E27FC236}">
                    <a16:creationId xmlns:a16="http://schemas.microsoft.com/office/drawing/2014/main" id="{07CD49C5-FE49-4522-A33D-9693837CA2C8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79" name="그룹 7">
                <a:extLst>
                  <a:ext uri="{FF2B5EF4-FFF2-40B4-BE49-F238E27FC236}">
                    <a16:creationId xmlns:a16="http://schemas.microsoft.com/office/drawing/2014/main" id="{8130ECA5-BB91-4BFA-84E7-FEA433E94ED4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180" name="자유형: 도형 3">
                  <a:extLst>
                    <a:ext uri="{FF2B5EF4-FFF2-40B4-BE49-F238E27FC236}">
                      <a16:creationId xmlns:a16="http://schemas.microsoft.com/office/drawing/2014/main" id="{708942DD-FE48-441C-AD52-48CCCC0EAFBD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81" name="그룹 42">
                  <a:extLst>
                    <a:ext uri="{FF2B5EF4-FFF2-40B4-BE49-F238E27FC236}">
                      <a16:creationId xmlns:a16="http://schemas.microsoft.com/office/drawing/2014/main" id="{5A1674E4-950C-49F6-9EE1-67AAA7387234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189" name="자유형: 도형 43">
                    <a:extLst>
                      <a:ext uri="{FF2B5EF4-FFF2-40B4-BE49-F238E27FC236}">
                        <a16:creationId xmlns:a16="http://schemas.microsoft.com/office/drawing/2014/main" id="{A3776CEA-A512-4D60-942B-5CEEF9E18A3D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0" name="자유형: 도형 44">
                    <a:extLst>
                      <a:ext uri="{FF2B5EF4-FFF2-40B4-BE49-F238E27FC236}">
                        <a16:creationId xmlns:a16="http://schemas.microsoft.com/office/drawing/2014/main" id="{01603789-21E6-40F1-BC29-281C22F29334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자유형: 도형 45">
                    <a:extLst>
                      <a:ext uri="{FF2B5EF4-FFF2-40B4-BE49-F238E27FC236}">
                        <a16:creationId xmlns:a16="http://schemas.microsoft.com/office/drawing/2014/main" id="{69946EF6-0351-4B18-8020-BCAEB71A5D73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2" name="자유형: 도형 46">
                    <a:extLst>
                      <a:ext uri="{FF2B5EF4-FFF2-40B4-BE49-F238E27FC236}">
                        <a16:creationId xmlns:a16="http://schemas.microsoft.com/office/drawing/2014/main" id="{C05B3B11-8121-411B-86DF-163A292CE9E1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193" name="직선 연결선 47">
                    <a:extLst>
                      <a:ext uri="{FF2B5EF4-FFF2-40B4-BE49-F238E27FC236}">
                        <a16:creationId xmlns:a16="http://schemas.microsoft.com/office/drawing/2014/main" id="{2FDBBA1B-A896-4AFD-9802-AE929D937F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2" name="자유형: 도형 95">
                  <a:extLst>
                    <a:ext uri="{FF2B5EF4-FFF2-40B4-BE49-F238E27FC236}">
                      <a16:creationId xmlns:a16="http://schemas.microsoft.com/office/drawing/2014/main" id="{D2E504D4-5C62-4AC4-AD8D-9FE392CE7BAA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83" name="그룹 96">
                  <a:extLst>
                    <a:ext uri="{FF2B5EF4-FFF2-40B4-BE49-F238E27FC236}">
                      <a16:creationId xmlns:a16="http://schemas.microsoft.com/office/drawing/2014/main" id="{45C10397-1DD1-439B-8126-0D24003F50A2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184" name="자유형: 도형 97">
                    <a:extLst>
                      <a:ext uri="{FF2B5EF4-FFF2-40B4-BE49-F238E27FC236}">
                        <a16:creationId xmlns:a16="http://schemas.microsoft.com/office/drawing/2014/main" id="{03D16D34-1D54-4187-BA0E-9DA00D5012A8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5" name="자유형: 도형 98">
                    <a:extLst>
                      <a:ext uri="{FF2B5EF4-FFF2-40B4-BE49-F238E27FC236}">
                        <a16:creationId xmlns:a16="http://schemas.microsoft.com/office/drawing/2014/main" id="{B5293BA8-9E5A-48C2-A8C5-A6E6311F41DF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자유형: 도형 99">
                    <a:extLst>
                      <a:ext uri="{FF2B5EF4-FFF2-40B4-BE49-F238E27FC236}">
                        <a16:creationId xmlns:a16="http://schemas.microsoft.com/office/drawing/2014/main" id="{6E9D753E-187A-44B6-A221-9F1437AEF2B3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자유형: 도형 100">
                    <a:extLst>
                      <a:ext uri="{FF2B5EF4-FFF2-40B4-BE49-F238E27FC236}">
                        <a16:creationId xmlns:a16="http://schemas.microsoft.com/office/drawing/2014/main" id="{06AA11BE-E9EE-4852-868F-5222516EFC91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188" name="직선 연결선 101">
                    <a:extLst>
                      <a:ext uri="{FF2B5EF4-FFF2-40B4-BE49-F238E27FC236}">
                        <a16:creationId xmlns:a16="http://schemas.microsoft.com/office/drawing/2014/main" id="{435AEEBD-E8D1-4FA2-A71E-99CC315AB8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95" name="Graphic 9">
            <a:extLst>
              <a:ext uri="{FF2B5EF4-FFF2-40B4-BE49-F238E27FC236}">
                <a16:creationId xmlns:a16="http://schemas.microsoft.com/office/drawing/2014/main" id="{C805E6D3-8DC6-4B0A-94DB-FDEEAF572008}"/>
              </a:ext>
            </a:extLst>
          </p:cNvPr>
          <p:cNvSpPr/>
          <p:nvPr/>
        </p:nvSpPr>
        <p:spPr>
          <a:xfrm>
            <a:off x="5798498" y="3361296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6" name="Group 35">
            <a:extLst>
              <a:ext uri="{FF2B5EF4-FFF2-40B4-BE49-F238E27FC236}">
                <a16:creationId xmlns:a16="http://schemas.microsoft.com/office/drawing/2014/main" id="{F9490AFF-6B9F-4370-B05E-22336DD1EAD0}"/>
              </a:ext>
            </a:extLst>
          </p:cNvPr>
          <p:cNvGrpSpPr/>
          <p:nvPr/>
        </p:nvGrpSpPr>
        <p:grpSpPr>
          <a:xfrm>
            <a:off x="4394758" y="3476243"/>
            <a:ext cx="1477736" cy="3095027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97" name="Group 31">
              <a:extLst>
                <a:ext uri="{FF2B5EF4-FFF2-40B4-BE49-F238E27FC236}">
                  <a16:creationId xmlns:a16="http://schemas.microsoft.com/office/drawing/2014/main" id="{8E122E3E-4005-4C29-AAC3-DD1F64631321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201" name="Freeform 9">
                <a:extLst>
                  <a:ext uri="{FF2B5EF4-FFF2-40B4-BE49-F238E27FC236}">
                    <a16:creationId xmlns:a16="http://schemas.microsoft.com/office/drawing/2014/main" id="{ED70F026-3BE0-42B5-B51D-0417C1E9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202" name="Freeform 19">
                <a:extLst>
                  <a:ext uri="{FF2B5EF4-FFF2-40B4-BE49-F238E27FC236}">
                    <a16:creationId xmlns:a16="http://schemas.microsoft.com/office/drawing/2014/main" id="{229CFDEA-2080-4D83-B7BA-7F5015CAE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3" name="Freeform 28">
                <a:extLst>
                  <a:ext uri="{FF2B5EF4-FFF2-40B4-BE49-F238E27FC236}">
                    <a16:creationId xmlns:a16="http://schemas.microsoft.com/office/drawing/2014/main" id="{9AA6839D-9169-426E-9CD1-BD1AE0EF5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98" name="Group 29">
              <a:extLst>
                <a:ext uri="{FF2B5EF4-FFF2-40B4-BE49-F238E27FC236}">
                  <a16:creationId xmlns:a16="http://schemas.microsoft.com/office/drawing/2014/main" id="{94E87995-C660-4B52-8F69-A504AC4A265E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99" name="Freeform 46">
                <a:extLst>
                  <a:ext uri="{FF2B5EF4-FFF2-40B4-BE49-F238E27FC236}">
                    <a16:creationId xmlns:a16="http://schemas.microsoft.com/office/drawing/2014/main" id="{F3482591-270F-4C5D-842B-77867470A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200" name="Freeform 55">
                <a:extLst>
                  <a:ext uri="{FF2B5EF4-FFF2-40B4-BE49-F238E27FC236}">
                    <a16:creationId xmlns:a16="http://schemas.microsoft.com/office/drawing/2014/main" id="{F44F94BE-A438-47D0-90BD-CB12664B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5D9674-1E33-4DD2-A6C2-72391DF7389A}"/>
              </a:ext>
            </a:extLst>
          </p:cNvPr>
          <p:cNvGrpSpPr/>
          <p:nvPr/>
        </p:nvGrpSpPr>
        <p:grpSpPr>
          <a:xfrm>
            <a:off x="6348670" y="3079318"/>
            <a:ext cx="5179940" cy="2846026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490B2B7C-1B70-4A7B-8A2F-91F970CB5EF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778F3A40-61E7-46EB-9213-AAD52389472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0A7A687-3E46-46F5-B20B-AFCB4C1FD0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357F10EB-15E2-4D3F-9C6A-B0C9839A8DB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9988BF25-4EC5-4323-B374-9B4E7CEFC32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9C2C3C0-DEF7-4D3B-AD78-851FF97E66B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14C499F0-4F34-4B7A-AC06-A2EE388FA41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FFBAD715-D488-4706-A32C-CEB8223BCFB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6AD9C9C-C888-457C-A106-AD0019BB5B8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66E61D1F-CE68-473A-A949-129E7B4BA0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0AE77641-7D9F-411F-B2DE-8D67511332E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EDE4F21-D265-4298-B308-9DF5221C93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97C17FA9-1D24-449C-921F-D671C30BDDB4}"/>
              </a:ext>
            </a:extLst>
          </p:cNvPr>
          <p:cNvGrpSpPr/>
          <p:nvPr/>
        </p:nvGrpSpPr>
        <p:grpSpPr>
          <a:xfrm>
            <a:off x="482325" y="1700311"/>
            <a:ext cx="1529889" cy="4333403"/>
            <a:chOff x="3516840" y="2421176"/>
            <a:chExt cx="788454" cy="2233292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DB47D373-3E2E-40B7-9164-62E8B8405027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9B6EE148-E40F-4C95-8A3A-3C24A20E52E4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: Shape 15">
                <a:extLst>
                  <a:ext uri="{FF2B5EF4-FFF2-40B4-BE49-F238E27FC236}">
                    <a16:creationId xmlns:a16="http://schemas.microsoft.com/office/drawing/2014/main" id="{AD4255C9-CDFF-4249-AD5C-82179D410999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2F6D4981-624C-4CCF-9F24-637EF77D7363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: Shape 20">
                <a:extLst>
                  <a:ext uri="{FF2B5EF4-FFF2-40B4-BE49-F238E27FC236}">
                    <a16:creationId xmlns:a16="http://schemas.microsoft.com/office/drawing/2014/main" id="{2678C81B-0D8B-412C-B98E-80878F3E4ACB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1">
                <a:extLst>
                  <a:ext uri="{FF2B5EF4-FFF2-40B4-BE49-F238E27FC236}">
                    <a16:creationId xmlns:a16="http://schemas.microsoft.com/office/drawing/2014/main" id="{6A4249FB-DF2C-4D28-941F-11B911F1CE7B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22B2A00A-0FE1-492E-B428-2FF2C2F6387B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1EAAB7B7-DDAF-4C78-BF7D-0FF34AE81FD9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E11B8658-8819-45F2-98BD-6FD91BC6ADC8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349A10F0-FE09-42EE-8EDB-6680D239B464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B6E69478-DB71-46DD-99D9-49EAB59171AB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CE805F18-E36B-4E59-8D34-3559C919EBDD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FCA0A402-28E2-46D8-927F-66FABB38B498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8342E4D2-CC7E-4BE3-B890-EB5EFDA00B78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B006E196-14DF-4609-A665-1E6301029F9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4C922DA9-8582-410E-B95F-ABA2D27495C5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95907C46-73B9-4505-A35B-509ADA70DB5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8FFA01B9-C3FD-432D-AE28-A57E74B367D5}"/>
              </a:ext>
            </a:extLst>
          </p:cNvPr>
          <p:cNvGrpSpPr/>
          <p:nvPr/>
        </p:nvGrpSpPr>
        <p:grpSpPr>
          <a:xfrm>
            <a:off x="1655557" y="2581551"/>
            <a:ext cx="2112964" cy="3534432"/>
            <a:chOff x="5367320" y="19"/>
            <a:chExt cx="1149799" cy="1923311"/>
          </a:xfrm>
        </p:grpSpPr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E4DB3C23-D005-4E45-BDB9-F27388A44A8F}"/>
                </a:ext>
              </a:extLst>
            </p:cNvPr>
            <p:cNvSpPr/>
            <p:nvPr/>
          </p:nvSpPr>
          <p:spPr>
            <a:xfrm>
              <a:off x="5727164" y="97781"/>
              <a:ext cx="118294" cy="128955"/>
            </a:xfrm>
            <a:custGeom>
              <a:avLst/>
              <a:gdLst>
                <a:gd name="connsiteX0" fmla="*/ 116330 w 118294"/>
                <a:gd name="connsiteY0" fmla="*/ 104414 h 128955"/>
                <a:gd name="connsiteX1" fmla="*/ 115989 w 118294"/>
                <a:gd name="connsiteY1" fmla="*/ 70805 h 128955"/>
                <a:gd name="connsiteX2" fmla="*/ 103787 w 118294"/>
                <a:gd name="connsiteY2" fmla="*/ 51036 h 128955"/>
                <a:gd name="connsiteX3" fmla="*/ 85517 w 118294"/>
                <a:gd name="connsiteY3" fmla="*/ 18655 h 128955"/>
                <a:gd name="connsiteX4" fmla="*/ 80472 w 118294"/>
                <a:gd name="connsiteY4" fmla="*/ 8156 h 128955"/>
                <a:gd name="connsiteX5" fmla="*/ 74337 w 118294"/>
                <a:gd name="connsiteY5" fmla="*/ 3248 h 128955"/>
                <a:gd name="connsiteX6" fmla="*/ 67520 w 118294"/>
                <a:gd name="connsiteY6" fmla="*/ 9656 h 128955"/>
                <a:gd name="connsiteX7" fmla="*/ 69156 w 118294"/>
                <a:gd name="connsiteY7" fmla="*/ 36379 h 128955"/>
                <a:gd name="connsiteX8" fmla="*/ 74269 w 118294"/>
                <a:gd name="connsiteY8" fmla="*/ 50081 h 128955"/>
                <a:gd name="connsiteX9" fmla="*/ 71269 w 118294"/>
                <a:gd name="connsiteY9" fmla="*/ 49740 h 128955"/>
                <a:gd name="connsiteX10" fmla="*/ 26549 w 118294"/>
                <a:gd name="connsiteY10" fmla="*/ 9315 h 128955"/>
                <a:gd name="connsiteX11" fmla="*/ 9302 w 118294"/>
                <a:gd name="connsiteY11" fmla="*/ 589 h 128955"/>
                <a:gd name="connsiteX12" fmla="*/ 2076 w 118294"/>
                <a:gd name="connsiteY12" fmla="*/ 1816 h 128955"/>
                <a:gd name="connsiteX13" fmla="*/ 985 w 118294"/>
                <a:gd name="connsiteY13" fmla="*/ 11974 h 128955"/>
                <a:gd name="connsiteX14" fmla="*/ 20823 w 118294"/>
                <a:gd name="connsiteY14" fmla="*/ 73873 h 128955"/>
                <a:gd name="connsiteX15" fmla="*/ 63498 w 118294"/>
                <a:gd name="connsiteY15" fmla="*/ 117434 h 128955"/>
                <a:gd name="connsiteX16" fmla="*/ 78632 w 118294"/>
                <a:gd name="connsiteY16" fmla="*/ 128955 h 128955"/>
                <a:gd name="connsiteX17" fmla="*/ 116330 w 118294"/>
                <a:gd name="connsiteY17" fmla="*/ 104414 h 128955"/>
                <a:gd name="connsiteX18" fmla="*/ 116330 w 118294"/>
                <a:gd name="connsiteY18" fmla="*/ 104414 h 1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294" h="128955">
                  <a:moveTo>
                    <a:pt x="116330" y="104414"/>
                  </a:moveTo>
                  <a:cubicBezTo>
                    <a:pt x="118376" y="93847"/>
                    <a:pt x="119603" y="81440"/>
                    <a:pt x="115989" y="70805"/>
                  </a:cubicBezTo>
                  <a:cubicBezTo>
                    <a:pt x="113399" y="63238"/>
                    <a:pt x="108422" y="57171"/>
                    <a:pt x="103787" y="51036"/>
                  </a:cubicBezTo>
                  <a:cubicBezTo>
                    <a:pt x="96152" y="41015"/>
                    <a:pt x="90221" y="30244"/>
                    <a:pt x="85517" y="18655"/>
                  </a:cubicBezTo>
                  <a:cubicBezTo>
                    <a:pt x="84017" y="15041"/>
                    <a:pt x="82313" y="11565"/>
                    <a:pt x="80472" y="8156"/>
                  </a:cubicBezTo>
                  <a:cubicBezTo>
                    <a:pt x="79177" y="5702"/>
                    <a:pt x="77677" y="2771"/>
                    <a:pt x="74337" y="3248"/>
                  </a:cubicBezTo>
                  <a:cubicBezTo>
                    <a:pt x="70928" y="3793"/>
                    <a:pt x="68815" y="6384"/>
                    <a:pt x="67520" y="9656"/>
                  </a:cubicBezTo>
                  <a:cubicBezTo>
                    <a:pt x="63907" y="18859"/>
                    <a:pt x="65339" y="27653"/>
                    <a:pt x="69156" y="36379"/>
                  </a:cubicBezTo>
                  <a:cubicBezTo>
                    <a:pt x="70724" y="39924"/>
                    <a:pt x="75223" y="49127"/>
                    <a:pt x="74269" y="50081"/>
                  </a:cubicBezTo>
                  <a:cubicBezTo>
                    <a:pt x="73383" y="50968"/>
                    <a:pt x="72224" y="50218"/>
                    <a:pt x="71269" y="49740"/>
                  </a:cubicBezTo>
                  <a:cubicBezTo>
                    <a:pt x="44546" y="36243"/>
                    <a:pt x="51227" y="26085"/>
                    <a:pt x="26549" y="9315"/>
                  </a:cubicBezTo>
                  <a:cubicBezTo>
                    <a:pt x="21232" y="5702"/>
                    <a:pt x="15915" y="1816"/>
                    <a:pt x="9302" y="589"/>
                  </a:cubicBezTo>
                  <a:cubicBezTo>
                    <a:pt x="6711" y="112"/>
                    <a:pt x="3848" y="-911"/>
                    <a:pt x="2076" y="1816"/>
                  </a:cubicBezTo>
                  <a:cubicBezTo>
                    <a:pt x="99" y="4884"/>
                    <a:pt x="-856" y="8224"/>
                    <a:pt x="985" y="11974"/>
                  </a:cubicBezTo>
                  <a:cubicBezTo>
                    <a:pt x="5416" y="20836"/>
                    <a:pt x="11892" y="57239"/>
                    <a:pt x="20823" y="73873"/>
                  </a:cubicBezTo>
                  <a:cubicBezTo>
                    <a:pt x="30912" y="92756"/>
                    <a:pt x="48023" y="104209"/>
                    <a:pt x="63498" y="117434"/>
                  </a:cubicBezTo>
                  <a:cubicBezTo>
                    <a:pt x="68338" y="121525"/>
                    <a:pt x="73042" y="125887"/>
                    <a:pt x="78632" y="128955"/>
                  </a:cubicBezTo>
                  <a:cubicBezTo>
                    <a:pt x="85585" y="123638"/>
                    <a:pt x="108082" y="110822"/>
                    <a:pt x="116330" y="104414"/>
                  </a:cubicBezTo>
                  <a:lnTo>
                    <a:pt x="116330" y="104414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F7F50F8E-4AC5-4C77-8754-B4B98709158E}"/>
                </a:ext>
              </a:extLst>
            </p:cNvPr>
            <p:cNvSpPr/>
            <p:nvPr/>
          </p:nvSpPr>
          <p:spPr>
            <a:xfrm>
              <a:off x="5788106" y="194969"/>
              <a:ext cx="73385" cy="66125"/>
            </a:xfrm>
            <a:custGeom>
              <a:avLst/>
              <a:gdLst>
                <a:gd name="connsiteX0" fmla="*/ 10463 w 73385"/>
                <a:gd name="connsiteY0" fmla="*/ 14724 h 66125"/>
                <a:gd name="connsiteX1" fmla="*/ 1192 w 73385"/>
                <a:gd name="connsiteY1" fmla="*/ 42538 h 66125"/>
                <a:gd name="connsiteX2" fmla="*/ 10054 w 73385"/>
                <a:gd name="connsiteY2" fmla="*/ 66125 h 66125"/>
                <a:gd name="connsiteX3" fmla="*/ 73385 w 73385"/>
                <a:gd name="connsiteY3" fmla="*/ 37357 h 66125"/>
                <a:gd name="connsiteX4" fmla="*/ 63091 w 73385"/>
                <a:gd name="connsiteY4" fmla="*/ 4362 h 66125"/>
                <a:gd name="connsiteX5" fmla="*/ 56547 w 73385"/>
                <a:gd name="connsiteY5" fmla="*/ 545 h 66125"/>
                <a:gd name="connsiteX6" fmla="*/ 10463 w 73385"/>
                <a:gd name="connsiteY6" fmla="*/ 14724 h 66125"/>
                <a:gd name="connsiteX7" fmla="*/ 10463 w 73385"/>
                <a:gd name="connsiteY7" fmla="*/ 14724 h 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85" h="66125">
                  <a:moveTo>
                    <a:pt x="10463" y="14724"/>
                  </a:moveTo>
                  <a:cubicBezTo>
                    <a:pt x="510" y="21746"/>
                    <a:pt x="-1739" y="31358"/>
                    <a:pt x="1192" y="42538"/>
                  </a:cubicBezTo>
                  <a:cubicBezTo>
                    <a:pt x="3305" y="50718"/>
                    <a:pt x="5555" y="58899"/>
                    <a:pt x="10054" y="66125"/>
                  </a:cubicBezTo>
                  <a:cubicBezTo>
                    <a:pt x="24302" y="59717"/>
                    <a:pt x="66500" y="40561"/>
                    <a:pt x="73385" y="37357"/>
                  </a:cubicBezTo>
                  <a:cubicBezTo>
                    <a:pt x="71817" y="33471"/>
                    <a:pt x="65068" y="11247"/>
                    <a:pt x="63091" y="4362"/>
                  </a:cubicBezTo>
                  <a:cubicBezTo>
                    <a:pt x="62000" y="545"/>
                    <a:pt x="60433" y="-887"/>
                    <a:pt x="56547" y="545"/>
                  </a:cubicBezTo>
                  <a:cubicBezTo>
                    <a:pt x="55115" y="1158"/>
                    <a:pt x="19462" y="10702"/>
                    <a:pt x="10463" y="14724"/>
                  </a:cubicBezTo>
                  <a:lnTo>
                    <a:pt x="10463" y="1472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B89A2A87-9DE3-43BE-9D7F-71C26CD7E9B4}"/>
                </a:ext>
              </a:extLst>
            </p:cNvPr>
            <p:cNvSpPr/>
            <p:nvPr/>
          </p:nvSpPr>
          <p:spPr>
            <a:xfrm>
              <a:off x="5784231" y="212168"/>
              <a:ext cx="732888" cy="738748"/>
            </a:xfrm>
            <a:custGeom>
              <a:avLst/>
              <a:gdLst>
                <a:gd name="connsiteX0" fmla="*/ 977 w 732888"/>
                <a:gd name="connsiteY0" fmla="*/ 43882 h 738748"/>
                <a:gd name="connsiteX1" fmla="*/ 82033 w 732888"/>
                <a:gd name="connsiteY1" fmla="*/ 236056 h 738748"/>
                <a:gd name="connsiteX2" fmla="*/ 127162 w 732888"/>
                <a:gd name="connsiteY2" fmla="*/ 260052 h 738748"/>
                <a:gd name="connsiteX3" fmla="*/ 201059 w 732888"/>
                <a:gd name="connsiteY3" fmla="*/ 253099 h 738748"/>
                <a:gd name="connsiteX4" fmla="*/ 180608 w 732888"/>
                <a:gd name="connsiteY4" fmla="*/ 382623 h 738748"/>
                <a:gd name="connsiteX5" fmla="*/ 160157 w 732888"/>
                <a:gd name="connsiteY5" fmla="*/ 553051 h 738748"/>
                <a:gd name="connsiteX6" fmla="*/ 124776 w 732888"/>
                <a:gd name="connsiteY6" fmla="*/ 699482 h 738748"/>
                <a:gd name="connsiteX7" fmla="*/ 125798 w 732888"/>
                <a:gd name="connsiteY7" fmla="*/ 703232 h 738748"/>
                <a:gd name="connsiteX8" fmla="*/ 138478 w 732888"/>
                <a:gd name="connsiteY8" fmla="*/ 729614 h 738748"/>
                <a:gd name="connsiteX9" fmla="*/ 144000 w 732888"/>
                <a:gd name="connsiteY9" fmla="*/ 731386 h 738748"/>
                <a:gd name="connsiteX10" fmla="*/ 185448 w 732888"/>
                <a:gd name="connsiteY10" fmla="*/ 710321 h 738748"/>
                <a:gd name="connsiteX11" fmla="*/ 618606 w 732888"/>
                <a:gd name="connsiteY11" fmla="*/ 738749 h 738748"/>
                <a:gd name="connsiteX12" fmla="*/ 625083 w 732888"/>
                <a:gd name="connsiteY12" fmla="*/ 727569 h 738748"/>
                <a:gd name="connsiteX13" fmla="*/ 619697 w 732888"/>
                <a:gd name="connsiteY13" fmla="*/ 660079 h 738748"/>
                <a:gd name="connsiteX14" fmla="*/ 625833 w 732888"/>
                <a:gd name="connsiteY14" fmla="*/ 655103 h 738748"/>
                <a:gd name="connsiteX15" fmla="*/ 634967 w 732888"/>
                <a:gd name="connsiteY15" fmla="*/ 650944 h 738748"/>
                <a:gd name="connsiteX16" fmla="*/ 727339 w 732888"/>
                <a:gd name="connsiteY16" fmla="*/ 481471 h 738748"/>
                <a:gd name="connsiteX17" fmla="*/ 732111 w 732888"/>
                <a:gd name="connsiteY17" fmla="*/ 439614 h 738748"/>
                <a:gd name="connsiteX18" fmla="*/ 656578 w 732888"/>
                <a:gd name="connsiteY18" fmla="*/ 171089 h 738748"/>
                <a:gd name="connsiteX19" fmla="*/ 644852 w 732888"/>
                <a:gd name="connsiteY19" fmla="*/ 128687 h 738748"/>
                <a:gd name="connsiteX20" fmla="*/ 641171 w 732888"/>
                <a:gd name="connsiteY20" fmla="*/ 125005 h 738748"/>
                <a:gd name="connsiteX21" fmla="*/ 545663 w 732888"/>
                <a:gd name="connsiteY21" fmla="*/ 83421 h 738748"/>
                <a:gd name="connsiteX22" fmla="*/ 482946 w 732888"/>
                <a:gd name="connsiteY22" fmla="*/ 49949 h 738748"/>
                <a:gd name="connsiteX23" fmla="*/ 476743 w 732888"/>
                <a:gd name="connsiteY23" fmla="*/ 47086 h 738748"/>
                <a:gd name="connsiteX24" fmla="*/ 476743 w 732888"/>
                <a:gd name="connsiteY24" fmla="*/ 47086 h 738748"/>
                <a:gd name="connsiteX25" fmla="*/ 461881 w 732888"/>
                <a:gd name="connsiteY25" fmla="*/ 29975 h 738748"/>
                <a:gd name="connsiteX26" fmla="*/ 458745 w 732888"/>
                <a:gd name="connsiteY26" fmla="*/ 27862 h 738748"/>
                <a:gd name="connsiteX27" fmla="*/ 454178 w 732888"/>
                <a:gd name="connsiteY27" fmla="*/ 41905 h 738748"/>
                <a:gd name="connsiteX28" fmla="*/ 441771 w 732888"/>
                <a:gd name="connsiteY28" fmla="*/ 72309 h 738748"/>
                <a:gd name="connsiteX29" fmla="*/ 429773 w 732888"/>
                <a:gd name="connsiteY29" fmla="*/ 102918 h 738748"/>
                <a:gd name="connsiteX30" fmla="*/ 417502 w 732888"/>
                <a:gd name="connsiteY30" fmla="*/ 116961 h 738748"/>
                <a:gd name="connsiteX31" fmla="*/ 384916 w 732888"/>
                <a:gd name="connsiteY31" fmla="*/ 130732 h 738748"/>
                <a:gd name="connsiteX32" fmla="*/ 375850 w 732888"/>
                <a:gd name="connsiteY32" fmla="*/ 127528 h 738748"/>
                <a:gd name="connsiteX33" fmla="*/ 362011 w 732888"/>
                <a:gd name="connsiteY33" fmla="*/ 108031 h 738748"/>
                <a:gd name="connsiteX34" fmla="*/ 348513 w 732888"/>
                <a:gd name="connsiteY34" fmla="*/ 81989 h 738748"/>
                <a:gd name="connsiteX35" fmla="*/ 338696 w 732888"/>
                <a:gd name="connsiteY35" fmla="*/ 61265 h 738748"/>
                <a:gd name="connsiteX36" fmla="*/ 336924 w 732888"/>
                <a:gd name="connsiteY36" fmla="*/ 44427 h 738748"/>
                <a:gd name="connsiteX37" fmla="*/ 336378 w 732888"/>
                <a:gd name="connsiteY37" fmla="*/ 40337 h 738748"/>
                <a:gd name="connsiteX38" fmla="*/ 328334 w 732888"/>
                <a:gd name="connsiteY38" fmla="*/ 47086 h 738748"/>
                <a:gd name="connsiteX39" fmla="*/ 328334 w 732888"/>
                <a:gd name="connsiteY39" fmla="*/ 47086 h 738748"/>
                <a:gd name="connsiteX40" fmla="*/ 325744 w 732888"/>
                <a:gd name="connsiteY40" fmla="*/ 47563 h 738748"/>
                <a:gd name="connsiteX41" fmla="*/ 320904 w 732888"/>
                <a:gd name="connsiteY41" fmla="*/ 52608 h 738748"/>
                <a:gd name="connsiteX42" fmla="*/ 288182 w 732888"/>
                <a:gd name="connsiteY42" fmla="*/ 69991 h 738748"/>
                <a:gd name="connsiteX43" fmla="*/ 220147 w 732888"/>
                <a:gd name="connsiteY43" fmla="*/ 71764 h 738748"/>
                <a:gd name="connsiteX44" fmla="*/ 142568 w 732888"/>
                <a:gd name="connsiteY44" fmla="*/ 132504 h 738748"/>
                <a:gd name="connsiteX45" fmla="*/ 75352 w 732888"/>
                <a:gd name="connsiteY45" fmla="*/ 2366 h 738748"/>
                <a:gd name="connsiteX46" fmla="*/ 68330 w 732888"/>
                <a:gd name="connsiteY46" fmla="*/ 3456 h 738748"/>
                <a:gd name="connsiteX47" fmla="*/ 91 w 732888"/>
                <a:gd name="connsiteY47" fmla="*/ 38905 h 738748"/>
                <a:gd name="connsiteX48" fmla="*/ 977 w 732888"/>
                <a:gd name="connsiteY48" fmla="*/ 43882 h 738748"/>
                <a:gd name="connsiteX49" fmla="*/ 619152 w 732888"/>
                <a:gd name="connsiteY49" fmla="*/ 453589 h 738748"/>
                <a:gd name="connsiteX50" fmla="*/ 607358 w 732888"/>
                <a:gd name="connsiteY50" fmla="*/ 474109 h 738748"/>
                <a:gd name="connsiteX51" fmla="*/ 605859 w 732888"/>
                <a:gd name="connsiteY51" fmla="*/ 473564 h 738748"/>
                <a:gd name="connsiteX52" fmla="*/ 598768 w 732888"/>
                <a:gd name="connsiteY52" fmla="*/ 379079 h 738748"/>
                <a:gd name="connsiteX53" fmla="*/ 605177 w 732888"/>
                <a:gd name="connsiteY53" fmla="*/ 399325 h 738748"/>
                <a:gd name="connsiteX54" fmla="*/ 619220 w 732888"/>
                <a:gd name="connsiteY54" fmla="*/ 448749 h 738748"/>
                <a:gd name="connsiteX55" fmla="*/ 619152 w 732888"/>
                <a:gd name="connsiteY55" fmla="*/ 453589 h 738748"/>
                <a:gd name="connsiteX56" fmla="*/ 619152 w 732888"/>
                <a:gd name="connsiteY56" fmla="*/ 453589 h 73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32888" h="738748">
                  <a:moveTo>
                    <a:pt x="977" y="43882"/>
                  </a:moveTo>
                  <a:cubicBezTo>
                    <a:pt x="16998" y="75854"/>
                    <a:pt x="58650" y="212264"/>
                    <a:pt x="82033" y="236056"/>
                  </a:cubicBezTo>
                  <a:cubicBezTo>
                    <a:pt x="98803" y="253099"/>
                    <a:pt x="111005" y="254462"/>
                    <a:pt x="127162" y="260052"/>
                  </a:cubicBezTo>
                  <a:cubicBezTo>
                    <a:pt x="139364" y="264279"/>
                    <a:pt x="201059" y="238510"/>
                    <a:pt x="201059" y="253099"/>
                  </a:cubicBezTo>
                  <a:cubicBezTo>
                    <a:pt x="201059" y="294001"/>
                    <a:pt x="181494" y="361831"/>
                    <a:pt x="180608" y="382623"/>
                  </a:cubicBezTo>
                  <a:cubicBezTo>
                    <a:pt x="179653" y="404984"/>
                    <a:pt x="161929" y="530214"/>
                    <a:pt x="160157" y="553051"/>
                  </a:cubicBezTo>
                  <a:cubicBezTo>
                    <a:pt x="158248" y="577252"/>
                    <a:pt x="127298" y="682712"/>
                    <a:pt x="124776" y="699482"/>
                  </a:cubicBezTo>
                  <a:cubicBezTo>
                    <a:pt x="124571" y="700914"/>
                    <a:pt x="125185" y="702005"/>
                    <a:pt x="125798" y="703232"/>
                  </a:cubicBezTo>
                  <a:cubicBezTo>
                    <a:pt x="130093" y="712026"/>
                    <a:pt x="134388" y="720752"/>
                    <a:pt x="138478" y="729614"/>
                  </a:cubicBezTo>
                  <a:cubicBezTo>
                    <a:pt x="139842" y="732477"/>
                    <a:pt x="140796" y="733227"/>
                    <a:pt x="144000" y="731386"/>
                  </a:cubicBezTo>
                  <a:cubicBezTo>
                    <a:pt x="157157" y="723683"/>
                    <a:pt x="170587" y="716389"/>
                    <a:pt x="185448" y="710321"/>
                  </a:cubicBezTo>
                  <a:cubicBezTo>
                    <a:pt x="185380" y="720206"/>
                    <a:pt x="594269" y="738749"/>
                    <a:pt x="618606" y="738749"/>
                  </a:cubicBezTo>
                  <a:cubicBezTo>
                    <a:pt x="624265" y="737044"/>
                    <a:pt x="625696" y="733636"/>
                    <a:pt x="625083" y="727569"/>
                  </a:cubicBezTo>
                  <a:cubicBezTo>
                    <a:pt x="622901" y="705754"/>
                    <a:pt x="619765" y="660693"/>
                    <a:pt x="619697" y="660079"/>
                  </a:cubicBezTo>
                  <a:cubicBezTo>
                    <a:pt x="619424" y="653399"/>
                    <a:pt x="619561" y="652990"/>
                    <a:pt x="625833" y="655103"/>
                  </a:cubicBezTo>
                  <a:cubicBezTo>
                    <a:pt x="630741" y="656807"/>
                    <a:pt x="632718" y="655171"/>
                    <a:pt x="634967" y="650944"/>
                  </a:cubicBezTo>
                  <a:cubicBezTo>
                    <a:pt x="657328" y="608542"/>
                    <a:pt x="720249" y="496333"/>
                    <a:pt x="727339" y="481471"/>
                  </a:cubicBezTo>
                  <a:cubicBezTo>
                    <a:pt x="733815" y="467905"/>
                    <a:pt x="733406" y="453794"/>
                    <a:pt x="732111" y="439614"/>
                  </a:cubicBezTo>
                  <a:cubicBezTo>
                    <a:pt x="730543" y="422708"/>
                    <a:pt x="661759" y="189836"/>
                    <a:pt x="656578" y="171089"/>
                  </a:cubicBezTo>
                  <a:cubicBezTo>
                    <a:pt x="652624" y="156978"/>
                    <a:pt x="648738" y="142798"/>
                    <a:pt x="644852" y="128687"/>
                  </a:cubicBezTo>
                  <a:cubicBezTo>
                    <a:pt x="644307" y="126710"/>
                    <a:pt x="643012" y="125755"/>
                    <a:pt x="641171" y="125005"/>
                  </a:cubicBezTo>
                  <a:cubicBezTo>
                    <a:pt x="608790" y="112326"/>
                    <a:pt x="576954" y="98555"/>
                    <a:pt x="545663" y="83421"/>
                  </a:cubicBezTo>
                  <a:cubicBezTo>
                    <a:pt x="524326" y="73127"/>
                    <a:pt x="503329" y="62084"/>
                    <a:pt x="482946" y="49949"/>
                  </a:cubicBezTo>
                  <a:cubicBezTo>
                    <a:pt x="481037" y="48790"/>
                    <a:pt x="479333" y="46881"/>
                    <a:pt x="476743" y="47086"/>
                  </a:cubicBezTo>
                  <a:lnTo>
                    <a:pt x="476743" y="47086"/>
                  </a:lnTo>
                  <a:cubicBezTo>
                    <a:pt x="471766" y="41360"/>
                    <a:pt x="466858" y="35633"/>
                    <a:pt x="461881" y="29975"/>
                  </a:cubicBezTo>
                  <a:cubicBezTo>
                    <a:pt x="461063" y="29021"/>
                    <a:pt x="460313" y="27794"/>
                    <a:pt x="458745" y="27862"/>
                  </a:cubicBezTo>
                  <a:cubicBezTo>
                    <a:pt x="456360" y="32225"/>
                    <a:pt x="455882" y="37269"/>
                    <a:pt x="454178" y="41905"/>
                  </a:cubicBezTo>
                  <a:cubicBezTo>
                    <a:pt x="450361" y="52199"/>
                    <a:pt x="445588" y="62084"/>
                    <a:pt x="441771" y="72309"/>
                  </a:cubicBezTo>
                  <a:cubicBezTo>
                    <a:pt x="437953" y="82603"/>
                    <a:pt x="433386" y="92556"/>
                    <a:pt x="429773" y="102918"/>
                  </a:cubicBezTo>
                  <a:cubicBezTo>
                    <a:pt x="427591" y="109326"/>
                    <a:pt x="424183" y="114575"/>
                    <a:pt x="417502" y="116961"/>
                  </a:cubicBezTo>
                  <a:cubicBezTo>
                    <a:pt x="406390" y="120983"/>
                    <a:pt x="395687" y="125960"/>
                    <a:pt x="384916" y="130732"/>
                  </a:cubicBezTo>
                  <a:cubicBezTo>
                    <a:pt x="380758" y="132572"/>
                    <a:pt x="378236" y="131277"/>
                    <a:pt x="375850" y="127528"/>
                  </a:cubicBezTo>
                  <a:cubicBezTo>
                    <a:pt x="371555" y="120847"/>
                    <a:pt x="366987" y="114371"/>
                    <a:pt x="362011" y="108031"/>
                  </a:cubicBezTo>
                  <a:cubicBezTo>
                    <a:pt x="355944" y="100327"/>
                    <a:pt x="352194" y="91056"/>
                    <a:pt x="348513" y="81989"/>
                  </a:cubicBezTo>
                  <a:cubicBezTo>
                    <a:pt x="345650" y="74900"/>
                    <a:pt x="342173" y="68083"/>
                    <a:pt x="338696" y="61265"/>
                  </a:cubicBezTo>
                  <a:cubicBezTo>
                    <a:pt x="335901" y="55744"/>
                    <a:pt x="335015" y="50290"/>
                    <a:pt x="336924" y="44427"/>
                  </a:cubicBezTo>
                  <a:cubicBezTo>
                    <a:pt x="337401" y="42996"/>
                    <a:pt x="337878" y="41496"/>
                    <a:pt x="336378" y="40337"/>
                  </a:cubicBezTo>
                  <a:cubicBezTo>
                    <a:pt x="329425" y="39996"/>
                    <a:pt x="328607" y="40610"/>
                    <a:pt x="328334" y="47086"/>
                  </a:cubicBezTo>
                  <a:lnTo>
                    <a:pt x="328334" y="47086"/>
                  </a:lnTo>
                  <a:cubicBezTo>
                    <a:pt x="327312" y="46404"/>
                    <a:pt x="326562" y="46745"/>
                    <a:pt x="325744" y="47563"/>
                  </a:cubicBezTo>
                  <a:cubicBezTo>
                    <a:pt x="324176" y="49267"/>
                    <a:pt x="322199" y="50699"/>
                    <a:pt x="320904" y="52608"/>
                  </a:cubicBezTo>
                  <a:cubicBezTo>
                    <a:pt x="312860" y="63856"/>
                    <a:pt x="300793" y="67265"/>
                    <a:pt x="288182" y="69991"/>
                  </a:cubicBezTo>
                  <a:cubicBezTo>
                    <a:pt x="273048" y="73264"/>
                    <a:pt x="236917" y="68151"/>
                    <a:pt x="220147" y="71764"/>
                  </a:cubicBezTo>
                  <a:cubicBezTo>
                    <a:pt x="212989" y="73332"/>
                    <a:pt x="167246" y="115598"/>
                    <a:pt x="142568" y="132504"/>
                  </a:cubicBezTo>
                  <a:cubicBezTo>
                    <a:pt x="140046" y="134277"/>
                    <a:pt x="98871" y="62288"/>
                    <a:pt x="75352" y="2366"/>
                  </a:cubicBezTo>
                  <a:cubicBezTo>
                    <a:pt x="73784" y="-1724"/>
                    <a:pt x="70239" y="48"/>
                    <a:pt x="68330" y="3456"/>
                  </a:cubicBezTo>
                  <a:cubicBezTo>
                    <a:pt x="63899" y="9728"/>
                    <a:pt x="3363" y="34611"/>
                    <a:pt x="91" y="38905"/>
                  </a:cubicBezTo>
                  <a:cubicBezTo>
                    <a:pt x="23" y="38905"/>
                    <a:pt x="-318" y="41291"/>
                    <a:pt x="977" y="43882"/>
                  </a:cubicBezTo>
                  <a:close/>
                  <a:moveTo>
                    <a:pt x="619152" y="453589"/>
                  </a:moveTo>
                  <a:cubicBezTo>
                    <a:pt x="615402" y="460543"/>
                    <a:pt x="611312" y="467292"/>
                    <a:pt x="607358" y="474109"/>
                  </a:cubicBezTo>
                  <a:cubicBezTo>
                    <a:pt x="606881" y="473904"/>
                    <a:pt x="606336" y="473768"/>
                    <a:pt x="605859" y="473564"/>
                  </a:cubicBezTo>
                  <a:cubicBezTo>
                    <a:pt x="603472" y="442069"/>
                    <a:pt x="601155" y="410574"/>
                    <a:pt x="598768" y="379079"/>
                  </a:cubicBezTo>
                  <a:cubicBezTo>
                    <a:pt x="601155" y="385759"/>
                    <a:pt x="603200" y="392508"/>
                    <a:pt x="605177" y="399325"/>
                  </a:cubicBezTo>
                  <a:cubicBezTo>
                    <a:pt x="609880" y="415755"/>
                    <a:pt x="614584" y="432252"/>
                    <a:pt x="619220" y="448749"/>
                  </a:cubicBezTo>
                  <a:cubicBezTo>
                    <a:pt x="619629" y="450249"/>
                    <a:pt x="619833" y="452294"/>
                    <a:pt x="619152" y="453589"/>
                  </a:cubicBezTo>
                  <a:lnTo>
                    <a:pt x="619152" y="453589"/>
                  </a:ln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F4023D6B-A708-4FBD-911C-AF9DCA078E38}"/>
                </a:ext>
              </a:extLst>
            </p:cNvPr>
            <p:cNvSpPr/>
            <p:nvPr/>
          </p:nvSpPr>
          <p:spPr>
            <a:xfrm>
              <a:off x="6004145" y="239890"/>
              <a:ext cx="261973" cy="563787"/>
            </a:xfrm>
            <a:custGeom>
              <a:avLst/>
              <a:gdLst>
                <a:gd name="connsiteX0" fmla="*/ 73107 w 261973"/>
                <a:gd name="connsiteY0" fmla="*/ 188768 h 563787"/>
                <a:gd name="connsiteX1" fmla="*/ 36431 w 261973"/>
                <a:gd name="connsiteY1" fmla="*/ 364308 h 563787"/>
                <a:gd name="connsiteX2" fmla="*/ 437 w 261973"/>
                <a:gd name="connsiteY2" fmla="*/ 534463 h 563787"/>
                <a:gd name="connsiteX3" fmla="*/ 2959 w 261973"/>
                <a:gd name="connsiteY3" fmla="*/ 539167 h 563787"/>
                <a:gd name="connsiteX4" fmla="*/ 67858 w 261973"/>
                <a:gd name="connsiteY4" fmla="*/ 554778 h 563787"/>
                <a:gd name="connsiteX5" fmla="*/ 208426 w 261973"/>
                <a:gd name="connsiteY5" fmla="*/ 563368 h 563787"/>
                <a:gd name="connsiteX6" fmla="*/ 258396 w 261973"/>
                <a:gd name="connsiteY6" fmla="*/ 561663 h 563787"/>
                <a:gd name="connsiteX7" fmla="*/ 261600 w 261973"/>
                <a:gd name="connsiteY7" fmla="*/ 557641 h 563787"/>
                <a:gd name="connsiteX8" fmla="*/ 242648 w 261973"/>
                <a:gd name="connsiteY8" fmla="*/ 451499 h 563787"/>
                <a:gd name="connsiteX9" fmla="*/ 238285 w 261973"/>
                <a:gd name="connsiteY9" fmla="*/ 300569 h 563787"/>
                <a:gd name="connsiteX10" fmla="*/ 248716 w 261973"/>
                <a:gd name="connsiteY10" fmla="*/ 115893 h 563787"/>
                <a:gd name="connsiteX11" fmla="*/ 256964 w 261973"/>
                <a:gd name="connsiteY11" fmla="*/ 19227 h 563787"/>
                <a:gd name="connsiteX12" fmla="*/ 242103 w 261973"/>
                <a:gd name="connsiteY12" fmla="*/ 2116 h 563787"/>
                <a:gd name="connsiteX13" fmla="*/ 238967 w 261973"/>
                <a:gd name="connsiteY13" fmla="*/ 3 h 563787"/>
                <a:gd name="connsiteX14" fmla="*/ 234399 w 261973"/>
                <a:gd name="connsiteY14" fmla="*/ 14046 h 563787"/>
                <a:gd name="connsiteX15" fmla="*/ 209995 w 261973"/>
                <a:gd name="connsiteY15" fmla="*/ 75059 h 563787"/>
                <a:gd name="connsiteX16" fmla="*/ 197724 w 261973"/>
                <a:gd name="connsiteY16" fmla="*/ 89102 h 563787"/>
                <a:gd name="connsiteX17" fmla="*/ 165138 w 261973"/>
                <a:gd name="connsiteY17" fmla="*/ 102873 h 563787"/>
                <a:gd name="connsiteX18" fmla="*/ 156071 w 261973"/>
                <a:gd name="connsiteY18" fmla="*/ 99669 h 563787"/>
                <a:gd name="connsiteX19" fmla="*/ 142233 w 261973"/>
                <a:gd name="connsiteY19" fmla="*/ 80240 h 563787"/>
                <a:gd name="connsiteX20" fmla="*/ 118918 w 261973"/>
                <a:gd name="connsiteY20" fmla="*/ 33475 h 563787"/>
                <a:gd name="connsiteX21" fmla="*/ 116191 w 261973"/>
                <a:gd name="connsiteY21" fmla="*/ 17318 h 563787"/>
                <a:gd name="connsiteX22" fmla="*/ 116600 w 261973"/>
                <a:gd name="connsiteY22" fmla="*/ 12614 h 563787"/>
                <a:gd name="connsiteX23" fmla="*/ 108556 w 261973"/>
                <a:gd name="connsiteY23" fmla="*/ 19363 h 563787"/>
                <a:gd name="connsiteX24" fmla="*/ 103716 w 261973"/>
                <a:gd name="connsiteY24" fmla="*/ 43769 h 563787"/>
                <a:gd name="connsiteX25" fmla="*/ 73107 w 261973"/>
                <a:gd name="connsiteY25" fmla="*/ 188768 h 563787"/>
                <a:gd name="connsiteX26" fmla="*/ 73107 w 261973"/>
                <a:gd name="connsiteY26" fmla="*/ 188768 h 5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973" h="563787">
                  <a:moveTo>
                    <a:pt x="73107" y="188768"/>
                  </a:moveTo>
                  <a:cubicBezTo>
                    <a:pt x="70039" y="203425"/>
                    <a:pt x="40181" y="346925"/>
                    <a:pt x="36431" y="364308"/>
                  </a:cubicBezTo>
                  <a:cubicBezTo>
                    <a:pt x="33364" y="378624"/>
                    <a:pt x="1323" y="531327"/>
                    <a:pt x="437" y="534463"/>
                  </a:cubicBezTo>
                  <a:cubicBezTo>
                    <a:pt x="-313" y="537122"/>
                    <a:pt x="-449" y="538144"/>
                    <a:pt x="2959" y="539167"/>
                  </a:cubicBezTo>
                  <a:cubicBezTo>
                    <a:pt x="24297" y="545575"/>
                    <a:pt x="45975" y="550483"/>
                    <a:pt x="67858" y="554778"/>
                  </a:cubicBezTo>
                  <a:cubicBezTo>
                    <a:pt x="114351" y="563777"/>
                    <a:pt x="161320" y="564527"/>
                    <a:pt x="208426" y="563368"/>
                  </a:cubicBezTo>
                  <a:cubicBezTo>
                    <a:pt x="225060" y="562959"/>
                    <a:pt x="241694" y="561732"/>
                    <a:pt x="258396" y="561663"/>
                  </a:cubicBezTo>
                  <a:cubicBezTo>
                    <a:pt x="261327" y="561663"/>
                    <a:pt x="262691" y="561868"/>
                    <a:pt x="261600" y="557641"/>
                  </a:cubicBezTo>
                  <a:cubicBezTo>
                    <a:pt x="257032" y="539576"/>
                    <a:pt x="244557" y="468746"/>
                    <a:pt x="242648" y="451499"/>
                  </a:cubicBezTo>
                  <a:cubicBezTo>
                    <a:pt x="237058" y="401325"/>
                    <a:pt x="236786" y="351015"/>
                    <a:pt x="238285" y="300569"/>
                  </a:cubicBezTo>
                  <a:cubicBezTo>
                    <a:pt x="239103" y="272959"/>
                    <a:pt x="247284" y="131982"/>
                    <a:pt x="248716" y="115893"/>
                  </a:cubicBezTo>
                  <a:cubicBezTo>
                    <a:pt x="250011" y="102191"/>
                    <a:pt x="256896" y="32657"/>
                    <a:pt x="256964" y="19227"/>
                  </a:cubicBezTo>
                  <a:cubicBezTo>
                    <a:pt x="251988" y="13501"/>
                    <a:pt x="247080" y="7842"/>
                    <a:pt x="242103" y="2116"/>
                  </a:cubicBezTo>
                  <a:cubicBezTo>
                    <a:pt x="241285" y="1162"/>
                    <a:pt x="240535" y="-65"/>
                    <a:pt x="238967" y="3"/>
                  </a:cubicBezTo>
                  <a:cubicBezTo>
                    <a:pt x="236581" y="4366"/>
                    <a:pt x="236104" y="9410"/>
                    <a:pt x="234399" y="14046"/>
                  </a:cubicBezTo>
                  <a:cubicBezTo>
                    <a:pt x="230582" y="24340"/>
                    <a:pt x="213539" y="64697"/>
                    <a:pt x="209995" y="75059"/>
                  </a:cubicBezTo>
                  <a:cubicBezTo>
                    <a:pt x="207813" y="81467"/>
                    <a:pt x="204405" y="86716"/>
                    <a:pt x="197724" y="89102"/>
                  </a:cubicBezTo>
                  <a:cubicBezTo>
                    <a:pt x="186612" y="93056"/>
                    <a:pt x="175909" y="98101"/>
                    <a:pt x="165138" y="102873"/>
                  </a:cubicBezTo>
                  <a:cubicBezTo>
                    <a:pt x="160980" y="104713"/>
                    <a:pt x="158457" y="103418"/>
                    <a:pt x="156071" y="99669"/>
                  </a:cubicBezTo>
                  <a:cubicBezTo>
                    <a:pt x="151776" y="92988"/>
                    <a:pt x="147209" y="86512"/>
                    <a:pt x="142233" y="80240"/>
                  </a:cubicBezTo>
                  <a:cubicBezTo>
                    <a:pt x="136165" y="72537"/>
                    <a:pt x="122395" y="40292"/>
                    <a:pt x="118918" y="33475"/>
                  </a:cubicBezTo>
                  <a:cubicBezTo>
                    <a:pt x="116123" y="27953"/>
                    <a:pt x="114282" y="23181"/>
                    <a:pt x="116191" y="17318"/>
                  </a:cubicBezTo>
                  <a:cubicBezTo>
                    <a:pt x="116669" y="15887"/>
                    <a:pt x="118100" y="13773"/>
                    <a:pt x="116600" y="12614"/>
                  </a:cubicBezTo>
                  <a:cubicBezTo>
                    <a:pt x="109647" y="12274"/>
                    <a:pt x="108829" y="12887"/>
                    <a:pt x="108556" y="19363"/>
                  </a:cubicBezTo>
                  <a:cubicBezTo>
                    <a:pt x="106920" y="27476"/>
                    <a:pt x="105352" y="35588"/>
                    <a:pt x="103716" y="43769"/>
                  </a:cubicBezTo>
                  <a:cubicBezTo>
                    <a:pt x="102080" y="51881"/>
                    <a:pt x="75152" y="178747"/>
                    <a:pt x="73107" y="188768"/>
                  </a:cubicBezTo>
                  <a:lnTo>
                    <a:pt x="73107" y="1887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50CCF737-5931-4567-B7DA-5D16482F2CFC}"/>
                </a:ext>
              </a:extLst>
            </p:cNvPr>
            <p:cNvSpPr/>
            <p:nvPr/>
          </p:nvSpPr>
          <p:spPr>
            <a:xfrm>
              <a:off x="6244723" y="841271"/>
              <a:ext cx="123619" cy="109645"/>
            </a:xfrm>
            <a:custGeom>
              <a:avLst/>
              <a:gdLst>
                <a:gd name="connsiteX0" fmla="*/ 77808 w 123619"/>
                <a:gd name="connsiteY0" fmla="*/ 27 h 109645"/>
                <a:gd name="connsiteX1" fmla="*/ 39769 w 123619"/>
                <a:gd name="connsiteY1" fmla="*/ 231 h 109645"/>
                <a:gd name="connsiteX2" fmla="*/ 7320 w 123619"/>
                <a:gd name="connsiteY2" fmla="*/ 4390 h 109645"/>
                <a:gd name="connsiteX3" fmla="*/ 162 w 123619"/>
                <a:gd name="connsiteY3" fmla="*/ 9775 h 109645"/>
                <a:gd name="connsiteX4" fmla="*/ 4729 w 123619"/>
                <a:gd name="connsiteY4" fmla="*/ 18024 h 109645"/>
                <a:gd name="connsiteX5" fmla="*/ 23271 w 123619"/>
                <a:gd name="connsiteY5" fmla="*/ 23887 h 109645"/>
                <a:gd name="connsiteX6" fmla="*/ 47949 w 123619"/>
                <a:gd name="connsiteY6" fmla="*/ 39293 h 109645"/>
                <a:gd name="connsiteX7" fmla="*/ 82103 w 123619"/>
                <a:gd name="connsiteY7" fmla="*/ 109646 h 109645"/>
                <a:gd name="connsiteX8" fmla="*/ 85034 w 123619"/>
                <a:gd name="connsiteY8" fmla="*/ 109646 h 109645"/>
                <a:gd name="connsiteX9" fmla="*/ 123619 w 123619"/>
                <a:gd name="connsiteY9" fmla="*/ 45156 h 109645"/>
                <a:gd name="connsiteX10" fmla="*/ 80876 w 123619"/>
                <a:gd name="connsiteY10" fmla="*/ 2413 h 109645"/>
                <a:gd name="connsiteX11" fmla="*/ 77808 w 123619"/>
                <a:gd name="connsiteY11" fmla="*/ 27 h 109645"/>
                <a:gd name="connsiteX12" fmla="*/ 77808 w 123619"/>
                <a:gd name="connsiteY12" fmla="*/ 27 h 1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619" h="109645">
                  <a:moveTo>
                    <a:pt x="77808" y="27"/>
                  </a:moveTo>
                  <a:cubicBezTo>
                    <a:pt x="65128" y="95"/>
                    <a:pt x="52449" y="-178"/>
                    <a:pt x="39769" y="231"/>
                  </a:cubicBezTo>
                  <a:cubicBezTo>
                    <a:pt x="28861" y="572"/>
                    <a:pt x="17886" y="1186"/>
                    <a:pt x="7320" y="4390"/>
                  </a:cubicBezTo>
                  <a:cubicBezTo>
                    <a:pt x="4252" y="5344"/>
                    <a:pt x="980" y="6230"/>
                    <a:pt x="162" y="9775"/>
                  </a:cubicBezTo>
                  <a:cubicBezTo>
                    <a:pt x="-725" y="13661"/>
                    <a:pt x="2207" y="15911"/>
                    <a:pt x="4729" y="18024"/>
                  </a:cubicBezTo>
                  <a:cubicBezTo>
                    <a:pt x="9296" y="21841"/>
                    <a:pt x="16931" y="24705"/>
                    <a:pt x="23271" y="23887"/>
                  </a:cubicBezTo>
                  <a:cubicBezTo>
                    <a:pt x="36360" y="21228"/>
                    <a:pt x="43178" y="27977"/>
                    <a:pt x="47949" y="39293"/>
                  </a:cubicBezTo>
                  <a:cubicBezTo>
                    <a:pt x="58107" y="63289"/>
                    <a:pt x="69969" y="86536"/>
                    <a:pt x="82103" y="109646"/>
                  </a:cubicBezTo>
                  <a:cubicBezTo>
                    <a:pt x="83057" y="109646"/>
                    <a:pt x="84080" y="109646"/>
                    <a:pt x="85034" y="109646"/>
                  </a:cubicBezTo>
                  <a:cubicBezTo>
                    <a:pt x="95124" y="93148"/>
                    <a:pt x="121642" y="50541"/>
                    <a:pt x="123619" y="45156"/>
                  </a:cubicBezTo>
                  <a:cubicBezTo>
                    <a:pt x="121642" y="41884"/>
                    <a:pt x="92465" y="14070"/>
                    <a:pt x="80876" y="2413"/>
                  </a:cubicBezTo>
                  <a:cubicBezTo>
                    <a:pt x="79990" y="1458"/>
                    <a:pt x="79308" y="163"/>
                    <a:pt x="77808" y="27"/>
                  </a:cubicBezTo>
                  <a:lnTo>
                    <a:pt x="77808" y="27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450D0393-FD63-48C0-A0B8-E6919977CFBC}"/>
                </a:ext>
              </a:extLst>
            </p:cNvPr>
            <p:cNvSpPr/>
            <p:nvPr/>
          </p:nvSpPr>
          <p:spPr>
            <a:xfrm>
              <a:off x="6322736" y="820648"/>
              <a:ext cx="77282" cy="66980"/>
            </a:xfrm>
            <a:custGeom>
              <a:avLst/>
              <a:gdLst>
                <a:gd name="connsiteX0" fmla="*/ 0 w 77282"/>
                <a:gd name="connsiteY0" fmla="*/ 20854 h 66980"/>
                <a:gd name="connsiteX1" fmla="*/ 45742 w 77282"/>
                <a:gd name="connsiteY1" fmla="*/ 65506 h 66980"/>
                <a:gd name="connsiteX2" fmla="*/ 67421 w 77282"/>
                <a:gd name="connsiteY2" fmla="*/ 58553 h 66980"/>
                <a:gd name="connsiteX3" fmla="*/ 76624 w 77282"/>
                <a:gd name="connsiteY3" fmla="*/ 44510 h 66980"/>
                <a:gd name="connsiteX4" fmla="*/ 75874 w 77282"/>
                <a:gd name="connsiteY4" fmla="*/ 40624 h 66980"/>
                <a:gd name="connsiteX5" fmla="*/ 22565 w 77282"/>
                <a:gd name="connsiteY5" fmla="*/ 812 h 66980"/>
                <a:gd name="connsiteX6" fmla="*/ 18133 w 77282"/>
                <a:gd name="connsiteY6" fmla="*/ 1835 h 66980"/>
                <a:gd name="connsiteX7" fmla="*/ 0 w 77282"/>
                <a:gd name="connsiteY7" fmla="*/ 20854 h 66980"/>
                <a:gd name="connsiteX8" fmla="*/ 0 w 77282"/>
                <a:gd name="connsiteY8" fmla="*/ 20854 h 6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2" h="66980">
                  <a:moveTo>
                    <a:pt x="0" y="20854"/>
                  </a:moveTo>
                  <a:cubicBezTo>
                    <a:pt x="1091" y="24195"/>
                    <a:pt x="43902" y="65097"/>
                    <a:pt x="45742" y="65506"/>
                  </a:cubicBezTo>
                  <a:cubicBezTo>
                    <a:pt x="54196" y="68779"/>
                    <a:pt x="60808" y="66665"/>
                    <a:pt x="67421" y="58553"/>
                  </a:cubicBezTo>
                  <a:cubicBezTo>
                    <a:pt x="70966" y="54190"/>
                    <a:pt x="73761" y="49282"/>
                    <a:pt x="76624" y="44510"/>
                  </a:cubicBezTo>
                  <a:cubicBezTo>
                    <a:pt x="77715" y="42669"/>
                    <a:pt x="77442" y="41783"/>
                    <a:pt x="75874" y="40624"/>
                  </a:cubicBezTo>
                  <a:cubicBezTo>
                    <a:pt x="58082" y="27399"/>
                    <a:pt x="40289" y="14174"/>
                    <a:pt x="22565" y="812"/>
                  </a:cubicBezTo>
                  <a:cubicBezTo>
                    <a:pt x="20111" y="-1029"/>
                    <a:pt x="19293" y="676"/>
                    <a:pt x="18133" y="1835"/>
                  </a:cubicBezTo>
                  <a:cubicBezTo>
                    <a:pt x="12134" y="8106"/>
                    <a:pt x="6067" y="14514"/>
                    <a:pt x="0" y="20854"/>
                  </a:cubicBezTo>
                  <a:lnTo>
                    <a:pt x="0" y="2085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CF9B5A38-8B85-452A-96BF-2EE1BDBB8F25}"/>
                </a:ext>
              </a:extLst>
            </p:cNvPr>
            <p:cNvSpPr/>
            <p:nvPr/>
          </p:nvSpPr>
          <p:spPr>
            <a:xfrm>
              <a:off x="6101930" y="301701"/>
              <a:ext cx="42675" cy="31654"/>
            </a:xfrm>
            <a:custGeom>
              <a:avLst/>
              <a:gdLst>
                <a:gd name="connsiteX0" fmla="*/ 0 w 42675"/>
                <a:gd name="connsiteY0" fmla="*/ 11544 h 31654"/>
                <a:gd name="connsiteX1" fmla="*/ 42675 w 42675"/>
                <a:gd name="connsiteY1" fmla="*/ 31654 h 31654"/>
                <a:gd name="connsiteX2" fmla="*/ 13293 w 42675"/>
                <a:gd name="connsiteY2" fmla="*/ 1863 h 31654"/>
                <a:gd name="connsiteX3" fmla="*/ 7294 w 42675"/>
                <a:gd name="connsiteY3" fmla="*/ 1727 h 31654"/>
                <a:gd name="connsiteX4" fmla="*/ 0 w 42675"/>
                <a:gd name="connsiteY4" fmla="*/ 11544 h 31654"/>
                <a:gd name="connsiteX5" fmla="*/ 0 w 42675"/>
                <a:gd name="connsiteY5" fmla="*/ 11544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5" h="31654">
                  <a:moveTo>
                    <a:pt x="0" y="11544"/>
                  </a:moveTo>
                  <a:cubicBezTo>
                    <a:pt x="12271" y="17611"/>
                    <a:pt x="40289" y="31518"/>
                    <a:pt x="42675" y="31654"/>
                  </a:cubicBezTo>
                  <a:cubicBezTo>
                    <a:pt x="40834" y="29745"/>
                    <a:pt x="21133" y="9976"/>
                    <a:pt x="13293" y="1863"/>
                  </a:cubicBezTo>
                  <a:cubicBezTo>
                    <a:pt x="11112" y="-386"/>
                    <a:pt x="9612" y="-795"/>
                    <a:pt x="7294" y="1727"/>
                  </a:cubicBezTo>
                  <a:cubicBezTo>
                    <a:pt x="5590" y="3636"/>
                    <a:pt x="409" y="9908"/>
                    <a:pt x="0" y="11544"/>
                  </a:cubicBezTo>
                  <a:lnTo>
                    <a:pt x="0" y="11544"/>
                  </a:lnTo>
                  <a:close/>
                </a:path>
              </a:pathLst>
            </a:custGeom>
            <a:solidFill>
              <a:srgbClr val="637491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8DA14045-19C0-4614-81BD-856AA6F73B28}"/>
                </a:ext>
              </a:extLst>
            </p:cNvPr>
            <p:cNvSpPr/>
            <p:nvPr/>
          </p:nvSpPr>
          <p:spPr>
            <a:xfrm>
              <a:off x="6127767" y="397436"/>
              <a:ext cx="34529" cy="372418"/>
            </a:xfrm>
            <a:custGeom>
              <a:avLst/>
              <a:gdLst>
                <a:gd name="connsiteX0" fmla="*/ 1500 w 34529"/>
                <a:gd name="connsiteY0" fmla="*/ 372350 h 372418"/>
                <a:gd name="connsiteX1" fmla="*/ 22292 w 34529"/>
                <a:gd name="connsiteY1" fmla="*/ 146568 h 372418"/>
                <a:gd name="connsiteX2" fmla="*/ 34494 w 34529"/>
                <a:gd name="connsiteY2" fmla="*/ 0 h 372418"/>
                <a:gd name="connsiteX3" fmla="*/ 19088 w 34529"/>
                <a:gd name="connsiteY3" fmla="*/ 142886 h 372418"/>
                <a:gd name="connsiteX4" fmla="*/ 4977 w 34529"/>
                <a:gd name="connsiteY4" fmla="*/ 298998 h 372418"/>
                <a:gd name="connsiteX5" fmla="*/ 0 w 34529"/>
                <a:gd name="connsiteY5" fmla="*/ 372418 h 372418"/>
                <a:gd name="connsiteX6" fmla="*/ 1500 w 34529"/>
                <a:gd name="connsiteY6" fmla="*/ 372350 h 372418"/>
                <a:gd name="connsiteX7" fmla="*/ 1500 w 34529"/>
                <a:gd name="connsiteY7" fmla="*/ 372350 h 3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29" h="372418">
                  <a:moveTo>
                    <a:pt x="1500" y="372350"/>
                  </a:moveTo>
                  <a:cubicBezTo>
                    <a:pt x="1841" y="366078"/>
                    <a:pt x="20110" y="163201"/>
                    <a:pt x="22292" y="146568"/>
                  </a:cubicBezTo>
                  <a:cubicBezTo>
                    <a:pt x="23928" y="133820"/>
                    <a:pt x="35244" y="7499"/>
                    <a:pt x="34494" y="0"/>
                  </a:cubicBezTo>
                  <a:cubicBezTo>
                    <a:pt x="32654" y="4227"/>
                    <a:pt x="19701" y="137910"/>
                    <a:pt x="19088" y="142886"/>
                  </a:cubicBezTo>
                  <a:cubicBezTo>
                    <a:pt x="17520" y="154884"/>
                    <a:pt x="5726" y="284137"/>
                    <a:pt x="4977" y="298998"/>
                  </a:cubicBezTo>
                  <a:cubicBezTo>
                    <a:pt x="4567" y="307656"/>
                    <a:pt x="0" y="370986"/>
                    <a:pt x="0" y="372418"/>
                  </a:cubicBezTo>
                  <a:cubicBezTo>
                    <a:pt x="477" y="372418"/>
                    <a:pt x="954" y="372350"/>
                    <a:pt x="1500" y="372350"/>
                  </a:cubicBezTo>
                  <a:lnTo>
                    <a:pt x="1500" y="372350"/>
                  </a:lnTo>
                  <a:close/>
                </a:path>
              </a:pathLst>
            </a:custGeom>
            <a:solidFill>
              <a:srgbClr val="627696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217ED029-182A-4F1F-9277-6AC6B3451919}"/>
                </a:ext>
              </a:extLst>
            </p:cNvPr>
            <p:cNvSpPr/>
            <p:nvPr/>
          </p:nvSpPr>
          <p:spPr>
            <a:xfrm>
              <a:off x="6205687" y="313402"/>
              <a:ext cx="42761" cy="20703"/>
            </a:xfrm>
            <a:custGeom>
              <a:avLst/>
              <a:gdLst>
                <a:gd name="connsiteX0" fmla="*/ 545 w 42761"/>
                <a:gd name="connsiteY0" fmla="*/ 20703 h 20703"/>
                <a:gd name="connsiteX1" fmla="*/ 40152 w 42761"/>
                <a:gd name="connsiteY1" fmla="*/ 12318 h 20703"/>
                <a:gd name="connsiteX2" fmla="*/ 42607 w 42761"/>
                <a:gd name="connsiteY2" fmla="*/ 10887 h 20703"/>
                <a:gd name="connsiteX3" fmla="*/ 41107 w 42761"/>
                <a:gd name="connsiteY3" fmla="*/ 8705 h 20703"/>
                <a:gd name="connsiteX4" fmla="*/ 34290 w 42761"/>
                <a:gd name="connsiteY4" fmla="*/ 3729 h 20703"/>
                <a:gd name="connsiteX5" fmla="*/ 19769 w 42761"/>
                <a:gd name="connsiteY5" fmla="*/ 4410 h 20703"/>
                <a:gd name="connsiteX6" fmla="*/ 0 w 42761"/>
                <a:gd name="connsiteY6" fmla="*/ 19749 h 20703"/>
                <a:gd name="connsiteX7" fmla="*/ 545 w 42761"/>
                <a:gd name="connsiteY7" fmla="*/ 20703 h 20703"/>
                <a:gd name="connsiteX8" fmla="*/ 545 w 42761"/>
                <a:gd name="connsiteY8" fmla="*/ 20703 h 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" h="20703">
                  <a:moveTo>
                    <a:pt x="545" y="20703"/>
                  </a:moveTo>
                  <a:cubicBezTo>
                    <a:pt x="9680" y="18726"/>
                    <a:pt x="36131" y="13204"/>
                    <a:pt x="40152" y="12318"/>
                  </a:cubicBezTo>
                  <a:cubicBezTo>
                    <a:pt x="41039" y="12114"/>
                    <a:pt x="42198" y="11637"/>
                    <a:pt x="42607" y="10887"/>
                  </a:cubicBezTo>
                  <a:cubicBezTo>
                    <a:pt x="43220" y="9796"/>
                    <a:pt x="41857" y="9251"/>
                    <a:pt x="41107" y="8705"/>
                  </a:cubicBezTo>
                  <a:cubicBezTo>
                    <a:pt x="38857" y="7001"/>
                    <a:pt x="36608" y="5365"/>
                    <a:pt x="34290" y="3729"/>
                  </a:cubicBezTo>
                  <a:cubicBezTo>
                    <a:pt x="26927" y="-1384"/>
                    <a:pt x="26927" y="-1316"/>
                    <a:pt x="19769" y="4410"/>
                  </a:cubicBezTo>
                  <a:cubicBezTo>
                    <a:pt x="14588" y="8501"/>
                    <a:pt x="1363" y="18658"/>
                    <a:pt x="0" y="19749"/>
                  </a:cubicBezTo>
                  <a:cubicBezTo>
                    <a:pt x="204" y="20158"/>
                    <a:pt x="409" y="20431"/>
                    <a:pt x="545" y="20703"/>
                  </a:cubicBezTo>
                  <a:lnTo>
                    <a:pt x="545" y="20703"/>
                  </a:lnTo>
                  <a:close/>
                </a:path>
              </a:pathLst>
            </a:custGeom>
            <a:solidFill>
              <a:srgbClr val="63749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C5357F69-3373-47CE-9A4C-4300C7B9F5C8}"/>
                </a:ext>
              </a:extLst>
            </p:cNvPr>
            <p:cNvSpPr/>
            <p:nvPr/>
          </p:nvSpPr>
          <p:spPr>
            <a:xfrm>
              <a:off x="6066611" y="19"/>
              <a:ext cx="193538" cy="345883"/>
            </a:xfrm>
            <a:custGeom>
              <a:avLst/>
              <a:gdLst>
                <a:gd name="connsiteX0" fmla="*/ 5460 w 193538"/>
                <a:gd name="connsiteY0" fmla="*/ 55199 h 345883"/>
                <a:gd name="connsiteX1" fmla="*/ 37023 w 193538"/>
                <a:gd name="connsiteY1" fmla="*/ 16001 h 345883"/>
                <a:gd name="connsiteX2" fmla="*/ 79630 w 193538"/>
                <a:gd name="connsiteY2" fmla="*/ 1616 h 345883"/>
                <a:gd name="connsiteX3" fmla="*/ 129395 w 193538"/>
                <a:gd name="connsiteY3" fmla="*/ 4275 h 345883"/>
                <a:gd name="connsiteX4" fmla="*/ 152505 w 193538"/>
                <a:gd name="connsiteY4" fmla="*/ 17296 h 345883"/>
                <a:gd name="connsiteX5" fmla="*/ 176297 w 193538"/>
                <a:gd name="connsiteY5" fmla="*/ 66447 h 345883"/>
                <a:gd name="connsiteX6" fmla="*/ 179501 w 193538"/>
                <a:gd name="connsiteY6" fmla="*/ 91125 h 345883"/>
                <a:gd name="connsiteX7" fmla="*/ 179501 w 193538"/>
                <a:gd name="connsiteY7" fmla="*/ 97738 h 345883"/>
                <a:gd name="connsiteX8" fmla="*/ 182568 w 193538"/>
                <a:gd name="connsiteY8" fmla="*/ 99987 h 345883"/>
                <a:gd name="connsiteX9" fmla="*/ 193339 w 193538"/>
                <a:gd name="connsiteY9" fmla="*/ 124665 h 345883"/>
                <a:gd name="connsiteX10" fmla="*/ 191362 w 193538"/>
                <a:gd name="connsiteY10" fmla="*/ 145866 h 345883"/>
                <a:gd name="connsiteX11" fmla="*/ 175410 w 193538"/>
                <a:gd name="connsiteY11" fmla="*/ 164954 h 345883"/>
                <a:gd name="connsiteX12" fmla="*/ 173433 w 193538"/>
                <a:gd name="connsiteY12" fmla="*/ 169317 h 345883"/>
                <a:gd name="connsiteX13" fmla="*/ 174797 w 193538"/>
                <a:gd name="connsiteY13" fmla="*/ 197199 h 345883"/>
                <a:gd name="connsiteX14" fmla="*/ 176637 w 193538"/>
                <a:gd name="connsiteY14" fmla="*/ 240010 h 345883"/>
                <a:gd name="connsiteX15" fmla="*/ 175887 w 193538"/>
                <a:gd name="connsiteY15" fmla="*/ 247918 h 345883"/>
                <a:gd name="connsiteX16" fmla="*/ 161981 w 193538"/>
                <a:gd name="connsiteY16" fmla="*/ 283163 h 345883"/>
                <a:gd name="connsiteX17" fmla="*/ 147801 w 193538"/>
                <a:gd name="connsiteY17" fmla="*/ 318748 h 345883"/>
                <a:gd name="connsiteX18" fmla="*/ 139757 w 193538"/>
                <a:gd name="connsiteY18" fmla="*/ 328633 h 345883"/>
                <a:gd name="connsiteX19" fmla="*/ 105058 w 193538"/>
                <a:gd name="connsiteY19" fmla="*/ 343767 h 345883"/>
                <a:gd name="connsiteX20" fmla="*/ 93333 w 193538"/>
                <a:gd name="connsiteY20" fmla="*/ 342062 h 345883"/>
                <a:gd name="connsiteX21" fmla="*/ 84948 w 193538"/>
                <a:gd name="connsiteY21" fmla="*/ 329519 h 345883"/>
                <a:gd name="connsiteX22" fmla="*/ 76085 w 193538"/>
                <a:gd name="connsiteY22" fmla="*/ 317862 h 345883"/>
                <a:gd name="connsiteX23" fmla="*/ 58497 w 193538"/>
                <a:gd name="connsiteY23" fmla="*/ 280913 h 345883"/>
                <a:gd name="connsiteX24" fmla="*/ 52293 w 193538"/>
                <a:gd name="connsiteY24" fmla="*/ 260053 h 345883"/>
                <a:gd name="connsiteX25" fmla="*/ 54066 w 193538"/>
                <a:gd name="connsiteY25" fmla="*/ 252622 h 345883"/>
                <a:gd name="connsiteX26" fmla="*/ 50930 w 193538"/>
                <a:gd name="connsiteY26" fmla="*/ 241646 h 345883"/>
                <a:gd name="connsiteX27" fmla="*/ 24480 w 193538"/>
                <a:gd name="connsiteY27" fmla="*/ 181383 h 345883"/>
                <a:gd name="connsiteX28" fmla="*/ 9073 w 193538"/>
                <a:gd name="connsiteY28" fmla="*/ 138163 h 345883"/>
                <a:gd name="connsiteX29" fmla="*/ 6415 w 193538"/>
                <a:gd name="connsiteY29" fmla="*/ 135300 h 345883"/>
                <a:gd name="connsiteX30" fmla="*/ 347 w 193538"/>
                <a:gd name="connsiteY30" fmla="*/ 109736 h 345883"/>
                <a:gd name="connsiteX31" fmla="*/ 5460 w 193538"/>
                <a:gd name="connsiteY31" fmla="*/ 55199 h 345883"/>
                <a:gd name="connsiteX32" fmla="*/ 5460 w 193538"/>
                <a:gd name="connsiteY32" fmla="*/ 55199 h 3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3538" h="345883">
                  <a:moveTo>
                    <a:pt x="5460" y="55199"/>
                  </a:moveTo>
                  <a:cubicBezTo>
                    <a:pt x="11596" y="37952"/>
                    <a:pt x="21889" y="25272"/>
                    <a:pt x="37023" y="16001"/>
                  </a:cubicBezTo>
                  <a:cubicBezTo>
                    <a:pt x="50112" y="8025"/>
                    <a:pt x="64496" y="3934"/>
                    <a:pt x="79630" y="1616"/>
                  </a:cubicBezTo>
                  <a:cubicBezTo>
                    <a:pt x="96469" y="-974"/>
                    <a:pt x="113034" y="-701"/>
                    <a:pt x="129395" y="4275"/>
                  </a:cubicBezTo>
                  <a:cubicBezTo>
                    <a:pt x="137984" y="6934"/>
                    <a:pt x="145893" y="11092"/>
                    <a:pt x="152505" y="17296"/>
                  </a:cubicBezTo>
                  <a:cubicBezTo>
                    <a:pt x="166753" y="30589"/>
                    <a:pt x="172138" y="48314"/>
                    <a:pt x="176297" y="66447"/>
                  </a:cubicBezTo>
                  <a:cubicBezTo>
                    <a:pt x="178137" y="74491"/>
                    <a:pt x="178478" y="82876"/>
                    <a:pt x="179501" y="91125"/>
                  </a:cubicBezTo>
                  <a:cubicBezTo>
                    <a:pt x="179773" y="93306"/>
                    <a:pt x="179705" y="94738"/>
                    <a:pt x="179501" y="97738"/>
                  </a:cubicBezTo>
                  <a:cubicBezTo>
                    <a:pt x="180591" y="97806"/>
                    <a:pt x="182023" y="98965"/>
                    <a:pt x="182568" y="99987"/>
                  </a:cubicBezTo>
                  <a:cubicBezTo>
                    <a:pt x="188840" y="107350"/>
                    <a:pt x="192589" y="114917"/>
                    <a:pt x="193339" y="124665"/>
                  </a:cubicBezTo>
                  <a:cubicBezTo>
                    <a:pt x="193885" y="131823"/>
                    <a:pt x="193339" y="138981"/>
                    <a:pt x="191362" y="145866"/>
                  </a:cubicBezTo>
                  <a:cubicBezTo>
                    <a:pt x="188840" y="154456"/>
                    <a:pt x="186863" y="163659"/>
                    <a:pt x="175410" y="164954"/>
                  </a:cubicBezTo>
                  <a:cubicBezTo>
                    <a:pt x="172615" y="165227"/>
                    <a:pt x="173570" y="167681"/>
                    <a:pt x="173433" y="169317"/>
                  </a:cubicBezTo>
                  <a:cubicBezTo>
                    <a:pt x="172752" y="178656"/>
                    <a:pt x="174660" y="187860"/>
                    <a:pt x="174797" y="197199"/>
                  </a:cubicBezTo>
                  <a:cubicBezTo>
                    <a:pt x="175001" y="211515"/>
                    <a:pt x="175956" y="225763"/>
                    <a:pt x="176637" y="240010"/>
                  </a:cubicBezTo>
                  <a:cubicBezTo>
                    <a:pt x="176433" y="242669"/>
                    <a:pt x="176706" y="245464"/>
                    <a:pt x="175887" y="247918"/>
                  </a:cubicBezTo>
                  <a:cubicBezTo>
                    <a:pt x="172002" y="259984"/>
                    <a:pt x="166480" y="271369"/>
                    <a:pt x="161981" y="283163"/>
                  </a:cubicBezTo>
                  <a:cubicBezTo>
                    <a:pt x="157481" y="295093"/>
                    <a:pt x="152164" y="306750"/>
                    <a:pt x="147801" y="318748"/>
                  </a:cubicBezTo>
                  <a:cubicBezTo>
                    <a:pt x="146506" y="322361"/>
                    <a:pt x="144529" y="326519"/>
                    <a:pt x="139757" y="328633"/>
                  </a:cubicBezTo>
                  <a:cubicBezTo>
                    <a:pt x="128236" y="333814"/>
                    <a:pt x="116238" y="337836"/>
                    <a:pt x="105058" y="343767"/>
                  </a:cubicBezTo>
                  <a:cubicBezTo>
                    <a:pt x="101377" y="345744"/>
                    <a:pt x="96605" y="347993"/>
                    <a:pt x="93333" y="342062"/>
                  </a:cubicBezTo>
                  <a:cubicBezTo>
                    <a:pt x="90878" y="337631"/>
                    <a:pt x="87470" y="333814"/>
                    <a:pt x="84948" y="329519"/>
                  </a:cubicBezTo>
                  <a:cubicBezTo>
                    <a:pt x="82425" y="325224"/>
                    <a:pt x="78403" y="322293"/>
                    <a:pt x="76085" y="317862"/>
                  </a:cubicBezTo>
                  <a:cubicBezTo>
                    <a:pt x="69677" y="305795"/>
                    <a:pt x="64496" y="293184"/>
                    <a:pt x="58497" y="280913"/>
                  </a:cubicBezTo>
                  <a:cubicBezTo>
                    <a:pt x="55293" y="274369"/>
                    <a:pt x="51066" y="268165"/>
                    <a:pt x="52293" y="260053"/>
                  </a:cubicBezTo>
                  <a:cubicBezTo>
                    <a:pt x="52703" y="257462"/>
                    <a:pt x="53180" y="255690"/>
                    <a:pt x="54066" y="252622"/>
                  </a:cubicBezTo>
                  <a:cubicBezTo>
                    <a:pt x="55634" y="247305"/>
                    <a:pt x="53521" y="244987"/>
                    <a:pt x="50930" y="241646"/>
                  </a:cubicBezTo>
                  <a:cubicBezTo>
                    <a:pt x="36819" y="223922"/>
                    <a:pt x="28570" y="203471"/>
                    <a:pt x="24480" y="181383"/>
                  </a:cubicBezTo>
                  <a:cubicBezTo>
                    <a:pt x="21685" y="166113"/>
                    <a:pt x="13981" y="152615"/>
                    <a:pt x="9073" y="138163"/>
                  </a:cubicBezTo>
                  <a:cubicBezTo>
                    <a:pt x="7846" y="137549"/>
                    <a:pt x="6824" y="136595"/>
                    <a:pt x="6415" y="135300"/>
                  </a:cubicBezTo>
                  <a:cubicBezTo>
                    <a:pt x="3824" y="126915"/>
                    <a:pt x="688" y="118462"/>
                    <a:pt x="347" y="109736"/>
                  </a:cubicBezTo>
                  <a:cubicBezTo>
                    <a:pt x="-198" y="91466"/>
                    <a:pt x="-948" y="73264"/>
                    <a:pt x="5460" y="55199"/>
                  </a:cubicBezTo>
                  <a:lnTo>
                    <a:pt x="5460" y="55199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9748EEC0-E637-4307-88EB-BBDEC62024CC}"/>
                </a:ext>
              </a:extLst>
            </p:cNvPr>
            <p:cNvSpPr/>
            <p:nvPr/>
          </p:nvSpPr>
          <p:spPr>
            <a:xfrm>
              <a:off x="6066771" y="38"/>
              <a:ext cx="179515" cy="138348"/>
            </a:xfrm>
            <a:custGeom>
              <a:avLst/>
              <a:gdLst>
                <a:gd name="connsiteX0" fmla="*/ 8914 w 179515"/>
                <a:gd name="connsiteY0" fmla="*/ 138348 h 138348"/>
                <a:gd name="connsiteX1" fmla="*/ 4210 w 179515"/>
                <a:gd name="connsiteY1" fmla="*/ 112239 h 138348"/>
                <a:gd name="connsiteX2" fmla="*/ 5301 w 179515"/>
                <a:gd name="connsiteY2" fmla="*/ 80267 h 138348"/>
                <a:gd name="connsiteX3" fmla="*/ 23912 w 179515"/>
                <a:gd name="connsiteY3" fmla="*/ 70382 h 138348"/>
                <a:gd name="connsiteX4" fmla="*/ 35842 w 179515"/>
                <a:gd name="connsiteY4" fmla="*/ 69632 h 138348"/>
                <a:gd name="connsiteX5" fmla="*/ 70063 w 179515"/>
                <a:gd name="connsiteY5" fmla="*/ 53816 h 138348"/>
                <a:gd name="connsiteX6" fmla="*/ 94878 w 179515"/>
                <a:gd name="connsiteY6" fmla="*/ 36228 h 138348"/>
                <a:gd name="connsiteX7" fmla="*/ 127736 w 179515"/>
                <a:gd name="connsiteY7" fmla="*/ 41000 h 138348"/>
                <a:gd name="connsiteX8" fmla="*/ 151937 w 179515"/>
                <a:gd name="connsiteY8" fmla="*/ 83266 h 138348"/>
                <a:gd name="connsiteX9" fmla="*/ 161208 w 179515"/>
                <a:gd name="connsiteY9" fmla="*/ 124033 h 138348"/>
                <a:gd name="connsiteX10" fmla="*/ 179273 w 179515"/>
                <a:gd name="connsiteY10" fmla="*/ 97923 h 138348"/>
                <a:gd name="connsiteX11" fmla="*/ 179342 w 179515"/>
                <a:gd name="connsiteY11" fmla="*/ 91242 h 138348"/>
                <a:gd name="connsiteX12" fmla="*/ 176137 w 179515"/>
                <a:gd name="connsiteY12" fmla="*/ 66564 h 138348"/>
                <a:gd name="connsiteX13" fmla="*/ 152346 w 179515"/>
                <a:gd name="connsiteY13" fmla="*/ 17345 h 138348"/>
                <a:gd name="connsiteX14" fmla="*/ 129304 w 179515"/>
                <a:gd name="connsiteY14" fmla="*/ 4324 h 138348"/>
                <a:gd name="connsiteX15" fmla="*/ 79607 w 179515"/>
                <a:gd name="connsiteY15" fmla="*/ 1666 h 138348"/>
                <a:gd name="connsiteX16" fmla="*/ 37001 w 179515"/>
                <a:gd name="connsiteY16" fmla="*/ 16118 h 138348"/>
                <a:gd name="connsiteX17" fmla="*/ 5437 w 179515"/>
                <a:gd name="connsiteY17" fmla="*/ 55384 h 138348"/>
                <a:gd name="connsiteX18" fmla="*/ 393 w 179515"/>
                <a:gd name="connsiteY18" fmla="*/ 109989 h 138348"/>
                <a:gd name="connsiteX19" fmla="*/ 6392 w 179515"/>
                <a:gd name="connsiteY19" fmla="*/ 135553 h 138348"/>
                <a:gd name="connsiteX20" fmla="*/ 8914 w 179515"/>
                <a:gd name="connsiteY20" fmla="*/ 138348 h 138348"/>
                <a:gd name="connsiteX21" fmla="*/ 8914 w 179515"/>
                <a:gd name="connsiteY21" fmla="*/ 138348 h 1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15" h="138348">
                  <a:moveTo>
                    <a:pt x="8914" y="138348"/>
                  </a:moveTo>
                  <a:cubicBezTo>
                    <a:pt x="7346" y="129623"/>
                    <a:pt x="5642" y="120965"/>
                    <a:pt x="4210" y="112239"/>
                  </a:cubicBezTo>
                  <a:cubicBezTo>
                    <a:pt x="2506" y="101536"/>
                    <a:pt x="1620" y="90697"/>
                    <a:pt x="5301" y="80267"/>
                  </a:cubicBezTo>
                  <a:cubicBezTo>
                    <a:pt x="8369" y="71609"/>
                    <a:pt x="16549" y="71336"/>
                    <a:pt x="23912" y="70382"/>
                  </a:cubicBezTo>
                  <a:cubicBezTo>
                    <a:pt x="27865" y="69837"/>
                    <a:pt x="31888" y="69973"/>
                    <a:pt x="35842" y="69632"/>
                  </a:cubicBezTo>
                  <a:cubicBezTo>
                    <a:pt x="49271" y="68541"/>
                    <a:pt x="59701" y="61452"/>
                    <a:pt x="70063" y="53816"/>
                  </a:cubicBezTo>
                  <a:cubicBezTo>
                    <a:pt x="78176" y="47817"/>
                    <a:pt x="85743" y="40932"/>
                    <a:pt x="94878" y="36228"/>
                  </a:cubicBezTo>
                  <a:cubicBezTo>
                    <a:pt x="106876" y="30093"/>
                    <a:pt x="117715" y="31865"/>
                    <a:pt x="127736" y="41000"/>
                  </a:cubicBezTo>
                  <a:cubicBezTo>
                    <a:pt x="140416" y="52521"/>
                    <a:pt x="147233" y="67246"/>
                    <a:pt x="151937" y="83266"/>
                  </a:cubicBezTo>
                  <a:cubicBezTo>
                    <a:pt x="155891" y="96560"/>
                    <a:pt x="158549" y="110057"/>
                    <a:pt x="161208" y="124033"/>
                  </a:cubicBezTo>
                  <a:cubicBezTo>
                    <a:pt x="161822" y="111421"/>
                    <a:pt x="167412" y="92947"/>
                    <a:pt x="179273" y="97923"/>
                  </a:cubicBezTo>
                  <a:cubicBezTo>
                    <a:pt x="179546" y="96082"/>
                    <a:pt x="179614" y="93492"/>
                    <a:pt x="179342" y="91242"/>
                  </a:cubicBezTo>
                  <a:cubicBezTo>
                    <a:pt x="178319" y="82994"/>
                    <a:pt x="177978" y="74609"/>
                    <a:pt x="176137" y="66564"/>
                  </a:cubicBezTo>
                  <a:cubicBezTo>
                    <a:pt x="171979" y="48431"/>
                    <a:pt x="166594" y="30706"/>
                    <a:pt x="152346" y="17345"/>
                  </a:cubicBezTo>
                  <a:cubicBezTo>
                    <a:pt x="145733" y="11141"/>
                    <a:pt x="137894" y="6915"/>
                    <a:pt x="129304" y="4324"/>
                  </a:cubicBezTo>
                  <a:cubicBezTo>
                    <a:pt x="113011" y="-720"/>
                    <a:pt x="96445" y="-993"/>
                    <a:pt x="79607" y="1666"/>
                  </a:cubicBezTo>
                  <a:cubicBezTo>
                    <a:pt x="64473" y="3983"/>
                    <a:pt x="50089" y="8074"/>
                    <a:pt x="37001" y="16118"/>
                  </a:cubicBezTo>
                  <a:cubicBezTo>
                    <a:pt x="21867" y="25389"/>
                    <a:pt x="11573" y="38137"/>
                    <a:pt x="5437" y="55384"/>
                  </a:cubicBezTo>
                  <a:cubicBezTo>
                    <a:pt x="-971" y="73450"/>
                    <a:pt x="-221" y="91651"/>
                    <a:pt x="393" y="109989"/>
                  </a:cubicBezTo>
                  <a:cubicBezTo>
                    <a:pt x="665" y="118715"/>
                    <a:pt x="3801" y="127168"/>
                    <a:pt x="6392" y="135553"/>
                  </a:cubicBezTo>
                  <a:cubicBezTo>
                    <a:pt x="6664" y="136712"/>
                    <a:pt x="7687" y="137735"/>
                    <a:pt x="8914" y="138348"/>
                  </a:cubicBezTo>
                  <a:lnTo>
                    <a:pt x="8914" y="138348"/>
                  </a:lnTo>
                  <a:close/>
                </a:path>
              </a:pathLst>
            </a:custGeom>
            <a:solidFill>
              <a:srgbClr val="76401F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FC675766-801B-4EC9-9F4E-3ED02F1FC240}"/>
                </a:ext>
              </a:extLst>
            </p:cNvPr>
            <p:cNvSpPr/>
            <p:nvPr/>
          </p:nvSpPr>
          <p:spPr>
            <a:xfrm>
              <a:off x="6322736" y="841229"/>
              <a:ext cx="67012" cy="46411"/>
            </a:xfrm>
            <a:custGeom>
              <a:avLst/>
              <a:gdLst>
                <a:gd name="connsiteX0" fmla="*/ 0 w 67012"/>
                <a:gd name="connsiteY0" fmla="*/ 0 h 46411"/>
                <a:gd name="connsiteX1" fmla="*/ 45470 w 67012"/>
                <a:gd name="connsiteY1" fmla="*/ 44925 h 46411"/>
                <a:gd name="connsiteX2" fmla="*/ 67012 w 67012"/>
                <a:gd name="connsiteY2" fmla="*/ 37971 h 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12" h="46411">
                  <a:moveTo>
                    <a:pt x="0" y="0"/>
                  </a:moveTo>
                  <a:cubicBezTo>
                    <a:pt x="3681" y="4704"/>
                    <a:pt x="38380" y="41312"/>
                    <a:pt x="45470" y="44925"/>
                  </a:cubicBezTo>
                  <a:cubicBezTo>
                    <a:pt x="53855" y="48197"/>
                    <a:pt x="60468" y="46152"/>
                    <a:pt x="67012" y="37971"/>
                  </a:cubicBezTo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1E9603E7-C232-4499-8819-484506D5FB4F}"/>
                </a:ext>
              </a:extLst>
            </p:cNvPr>
            <p:cNvSpPr/>
            <p:nvPr/>
          </p:nvSpPr>
          <p:spPr>
            <a:xfrm>
              <a:off x="5964890" y="922012"/>
              <a:ext cx="381638" cy="1001318"/>
            </a:xfrm>
            <a:custGeom>
              <a:avLst/>
              <a:gdLst>
                <a:gd name="connsiteX0" fmla="*/ 6766 w 381638"/>
                <a:gd name="connsiteY0" fmla="*/ 0 h 1001317"/>
                <a:gd name="connsiteX1" fmla="*/ 27217 w 381638"/>
                <a:gd name="connsiteY1" fmla="*/ 88622 h 1001317"/>
                <a:gd name="connsiteX2" fmla="*/ 50463 w 381638"/>
                <a:gd name="connsiteY2" fmla="*/ 202195 h 1001317"/>
                <a:gd name="connsiteX3" fmla="*/ 67574 w 381638"/>
                <a:gd name="connsiteY3" fmla="*/ 313246 h 1001317"/>
                <a:gd name="connsiteX4" fmla="*/ 71051 w 381638"/>
                <a:gd name="connsiteY4" fmla="*/ 354421 h 1001317"/>
                <a:gd name="connsiteX5" fmla="*/ 78345 w 381638"/>
                <a:gd name="connsiteY5" fmla="*/ 386734 h 1001317"/>
                <a:gd name="connsiteX6" fmla="*/ 85844 w 381638"/>
                <a:gd name="connsiteY6" fmla="*/ 418842 h 1001317"/>
                <a:gd name="connsiteX7" fmla="*/ 93138 w 381638"/>
                <a:gd name="connsiteY7" fmla="*/ 453064 h 1001317"/>
                <a:gd name="connsiteX8" fmla="*/ 96410 w 381638"/>
                <a:gd name="connsiteY8" fmla="*/ 489399 h 1001317"/>
                <a:gd name="connsiteX9" fmla="*/ 102001 w 381638"/>
                <a:gd name="connsiteY9" fmla="*/ 550617 h 1001317"/>
                <a:gd name="connsiteX10" fmla="*/ 116998 w 381638"/>
                <a:gd name="connsiteY10" fmla="*/ 610744 h 1001317"/>
                <a:gd name="connsiteX11" fmla="*/ 119657 w 381638"/>
                <a:gd name="connsiteY11" fmla="*/ 639035 h 1001317"/>
                <a:gd name="connsiteX12" fmla="*/ 111953 w 381638"/>
                <a:gd name="connsiteY12" fmla="*/ 706592 h 1001317"/>
                <a:gd name="connsiteX13" fmla="*/ 96956 w 381638"/>
                <a:gd name="connsiteY13" fmla="*/ 727725 h 1001317"/>
                <a:gd name="connsiteX14" fmla="*/ 55440 w 381638"/>
                <a:gd name="connsiteY14" fmla="*/ 764060 h 1001317"/>
                <a:gd name="connsiteX15" fmla="*/ 51963 w 381638"/>
                <a:gd name="connsiteY15" fmla="*/ 766174 h 1001317"/>
                <a:gd name="connsiteX16" fmla="*/ 11810 w 381638"/>
                <a:gd name="connsiteY16" fmla="*/ 781580 h 1001317"/>
                <a:gd name="connsiteX17" fmla="*/ 2403 w 381638"/>
                <a:gd name="connsiteY17" fmla="*/ 791261 h 1001317"/>
                <a:gd name="connsiteX18" fmla="*/ 5470 w 381638"/>
                <a:gd name="connsiteY18" fmla="*/ 804554 h 1001317"/>
                <a:gd name="connsiteX19" fmla="*/ 59257 w 381638"/>
                <a:gd name="connsiteY19" fmla="*/ 822892 h 1001317"/>
                <a:gd name="connsiteX20" fmla="*/ 90548 w 381638"/>
                <a:gd name="connsiteY20" fmla="*/ 822278 h 1001317"/>
                <a:gd name="connsiteX21" fmla="*/ 106500 w 381638"/>
                <a:gd name="connsiteY21" fmla="*/ 816347 h 1001317"/>
                <a:gd name="connsiteX22" fmla="*/ 138949 w 381638"/>
                <a:gd name="connsiteY22" fmla="*/ 792283 h 1001317"/>
                <a:gd name="connsiteX23" fmla="*/ 172762 w 381638"/>
                <a:gd name="connsiteY23" fmla="*/ 763379 h 1001317"/>
                <a:gd name="connsiteX24" fmla="*/ 175830 w 381638"/>
                <a:gd name="connsiteY24" fmla="*/ 779876 h 1001317"/>
                <a:gd name="connsiteX25" fmla="*/ 218505 w 381638"/>
                <a:gd name="connsiteY25" fmla="*/ 771423 h 1001317"/>
                <a:gd name="connsiteX26" fmla="*/ 219664 w 381638"/>
                <a:gd name="connsiteY26" fmla="*/ 789352 h 1001317"/>
                <a:gd name="connsiteX27" fmla="*/ 218709 w 381638"/>
                <a:gd name="connsiteY27" fmla="*/ 817438 h 1001317"/>
                <a:gd name="connsiteX28" fmla="*/ 219664 w 381638"/>
                <a:gd name="connsiteY28" fmla="*/ 822687 h 1001317"/>
                <a:gd name="connsiteX29" fmla="*/ 236025 w 381638"/>
                <a:gd name="connsiteY29" fmla="*/ 844434 h 1001317"/>
                <a:gd name="connsiteX30" fmla="*/ 239297 w 381638"/>
                <a:gd name="connsiteY30" fmla="*/ 845934 h 1001317"/>
                <a:gd name="connsiteX31" fmla="*/ 223140 w 381638"/>
                <a:gd name="connsiteY31" fmla="*/ 951053 h 1001317"/>
                <a:gd name="connsiteX32" fmla="*/ 226617 w 381638"/>
                <a:gd name="connsiteY32" fmla="*/ 972391 h 1001317"/>
                <a:gd name="connsiteX33" fmla="*/ 250818 w 381638"/>
                <a:gd name="connsiteY33" fmla="*/ 996455 h 1001317"/>
                <a:gd name="connsiteX34" fmla="*/ 284085 w 381638"/>
                <a:gd name="connsiteY34" fmla="*/ 1001295 h 1001317"/>
                <a:gd name="connsiteX35" fmla="*/ 290425 w 381638"/>
                <a:gd name="connsiteY35" fmla="*/ 998569 h 1001317"/>
                <a:gd name="connsiteX36" fmla="*/ 315376 w 381638"/>
                <a:gd name="connsiteY36" fmla="*/ 961415 h 1001317"/>
                <a:gd name="connsiteX37" fmla="*/ 318034 w 381638"/>
                <a:gd name="connsiteY37" fmla="*/ 951940 h 1001317"/>
                <a:gd name="connsiteX38" fmla="*/ 319602 w 381638"/>
                <a:gd name="connsiteY38" fmla="*/ 889427 h 1001317"/>
                <a:gd name="connsiteX39" fmla="*/ 317284 w 381638"/>
                <a:gd name="connsiteY39" fmla="*/ 852273 h 1001317"/>
                <a:gd name="connsiteX40" fmla="*/ 320147 w 381638"/>
                <a:gd name="connsiteY40" fmla="*/ 841912 h 1001317"/>
                <a:gd name="connsiteX41" fmla="*/ 332077 w 381638"/>
                <a:gd name="connsiteY41" fmla="*/ 804349 h 1001317"/>
                <a:gd name="connsiteX42" fmla="*/ 335145 w 381638"/>
                <a:gd name="connsiteY42" fmla="*/ 769310 h 1001317"/>
                <a:gd name="connsiteX43" fmla="*/ 338008 w 381638"/>
                <a:gd name="connsiteY43" fmla="*/ 691186 h 1001317"/>
                <a:gd name="connsiteX44" fmla="*/ 338008 w 381638"/>
                <a:gd name="connsiteY44" fmla="*/ 662486 h 1001317"/>
                <a:gd name="connsiteX45" fmla="*/ 337054 w 381638"/>
                <a:gd name="connsiteY45" fmla="*/ 606994 h 1001317"/>
                <a:gd name="connsiteX46" fmla="*/ 336849 w 381638"/>
                <a:gd name="connsiteY46" fmla="*/ 553139 h 1001317"/>
                <a:gd name="connsiteX47" fmla="*/ 335486 w 381638"/>
                <a:gd name="connsiteY47" fmla="*/ 489195 h 1001317"/>
                <a:gd name="connsiteX48" fmla="*/ 325465 w 381638"/>
                <a:gd name="connsiteY48" fmla="*/ 444202 h 1001317"/>
                <a:gd name="connsiteX49" fmla="*/ 326419 w 381638"/>
                <a:gd name="connsiteY49" fmla="*/ 429818 h 1001317"/>
                <a:gd name="connsiteX50" fmla="*/ 329896 w 381638"/>
                <a:gd name="connsiteY50" fmla="*/ 412912 h 1001317"/>
                <a:gd name="connsiteX51" fmla="*/ 321238 w 381638"/>
                <a:gd name="connsiteY51" fmla="*/ 311610 h 1001317"/>
                <a:gd name="connsiteX52" fmla="*/ 325260 w 381638"/>
                <a:gd name="connsiteY52" fmla="*/ 275274 h 1001317"/>
                <a:gd name="connsiteX53" fmla="*/ 332146 w 381638"/>
                <a:gd name="connsiteY53" fmla="*/ 235394 h 1001317"/>
                <a:gd name="connsiteX54" fmla="*/ 335418 w 381638"/>
                <a:gd name="connsiteY54" fmla="*/ 222919 h 1001317"/>
                <a:gd name="connsiteX55" fmla="*/ 354369 w 381638"/>
                <a:gd name="connsiteY55" fmla="*/ 115959 h 1001317"/>
                <a:gd name="connsiteX56" fmla="*/ 381638 w 381638"/>
                <a:gd name="connsiteY56" fmla="*/ 27337 h 1001317"/>
                <a:gd name="connsiteX57" fmla="*/ 6766 w 381638"/>
                <a:gd name="connsiteY57" fmla="*/ 0 h 10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638" h="1001317">
                  <a:moveTo>
                    <a:pt x="6766" y="0"/>
                  </a:moveTo>
                  <a:lnTo>
                    <a:pt x="27217" y="88622"/>
                  </a:lnTo>
                  <a:cubicBezTo>
                    <a:pt x="31648" y="126798"/>
                    <a:pt x="45419" y="163951"/>
                    <a:pt x="50463" y="202195"/>
                  </a:cubicBezTo>
                  <a:cubicBezTo>
                    <a:pt x="55235" y="239348"/>
                    <a:pt x="62189" y="276092"/>
                    <a:pt x="67574" y="313246"/>
                  </a:cubicBezTo>
                  <a:cubicBezTo>
                    <a:pt x="69483" y="326743"/>
                    <a:pt x="69142" y="340923"/>
                    <a:pt x="71051" y="354421"/>
                  </a:cubicBezTo>
                  <a:cubicBezTo>
                    <a:pt x="72619" y="365396"/>
                    <a:pt x="75277" y="376167"/>
                    <a:pt x="78345" y="386734"/>
                  </a:cubicBezTo>
                  <a:cubicBezTo>
                    <a:pt x="81413" y="397300"/>
                    <a:pt x="85435" y="407185"/>
                    <a:pt x="85844" y="418842"/>
                  </a:cubicBezTo>
                  <a:cubicBezTo>
                    <a:pt x="86253" y="430227"/>
                    <a:pt x="90071" y="441612"/>
                    <a:pt x="93138" y="453064"/>
                  </a:cubicBezTo>
                  <a:cubicBezTo>
                    <a:pt x="96410" y="465062"/>
                    <a:pt x="96001" y="477129"/>
                    <a:pt x="96410" y="489399"/>
                  </a:cubicBezTo>
                  <a:cubicBezTo>
                    <a:pt x="97160" y="509851"/>
                    <a:pt x="98524" y="530575"/>
                    <a:pt x="102001" y="550617"/>
                  </a:cubicBezTo>
                  <a:cubicBezTo>
                    <a:pt x="105477" y="570864"/>
                    <a:pt x="111408" y="590906"/>
                    <a:pt x="116998" y="610744"/>
                  </a:cubicBezTo>
                  <a:cubicBezTo>
                    <a:pt x="119520" y="620015"/>
                    <a:pt x="121020" y="629082"/>
                    <a:pt x="119657" y="639035"/>
                  </a:cubicBezTo>
                  <a:cubicBezTo>
                    <a:pt x="116589" y="661395"/>
                    <a:pt x="114271" y="684028"/>
                    <a:pt x="111953" y="706592"/>
                  </a:cubicBezTo>
                  <a:cubicBezTo>
                    <a:pt x="110999" y="717363"/>
                    <a:pt x="103500" y="722612"/>
                    <a:pt x="96956" y="727725"/>
                  </a:cubicBezTo>
                  <a:cubicBezTo>
                    <a:pt x="82367" y="738905"/>
                    <a:pt x="66620" y="748176"/>
                    <a:pt x="55440" y="764060"/>
                  </a:cubicBezTo>
                  <a:cubicBezTo>
                    <a:pt x="54690" y="765083"/>
                    <a:pt x="52917" y="766378"/>
                    <a:pt x="51963" y="766174"/>
                  </a:cubicBezTo>
                  <a:cubicBezTo>
                    <a:pt x="36215" y="764060"/>
                    <a:pt x="24695" y="775240"/>
                    <a:pt x="11810" y="781580"/>
                  </a:cubicBezTo>
                  <a:cubicBezTo>
                    <a:pt x="8129" y="783489"/>
                    <a:pt x="5266" y="787716"/>
                    <a:pt x="2403" y="791261"/>
                  </a:cubicBezTo>
                  <a:cubicBezTo>
                    <a:pt x="-2574" y="797191"/>
                    <a:pt x="1039" y="801827"/>
                    <a:pt x="5470" y="804554"/>
                  </a:cubicBezTo>
                  <a:cubicBezTo>
                    <a:pt x="21968" y="815325"/>
                    <a:pt x="39828" y="822278"/>
                    <a:pt x="59257" y="822892"/>
                  </a:cubicBezTo>
                  <a:cubicBezTo>
                    <a:pt x="69619" y="823301"/>
                    <a:pt x="80186" y="823301"/>
                    <a:pt x="90548" y="822278"/>
                  </a:cubicBezTo>
                  <a:cubicBezTo>
                    <a:pt x="95933" y="821665"/>
                    <a:pt x="101319" y="818870"/>
                    <a:pt x="106500" y="816347"/>
                  </a:cubicBezTo>
                  <a:cubicBezTo>
                    <a:pt x="118634" y="810621"/>
                    <a:pt x="129746" y="804077"/>
                    <a:pt x="138949" y="792283"/>
                  </a:cubicBezTo>
                  <a:cubicBezTo>
                    <a:pt x="147811" y="780899"/>
                    <a:pt x="160832" y="773263"/>
                    <a:pt x="172762" y="763379"/>
                  </a:cubicBezTo>
                  <a:cubicBezTo>
                    <a:pt x="173921" y="769310"/>
                    <a:pt x="174875" y="774150"/>
                    <a:pt x="175830" y="779876"/>
                  </a:cubicBezTo>
                  <a:cubicBezTo>
                    <a:pt x="189873" y="777149"/>
                    <a:pt x="203507" y="774422"/>
                    <a:pt x="218505" y="771423"/>
                  </a:cubicBezTo>
                  <a:cubicBezTo>
                    <a:pt x="218914" y="777354"/>
                    <a:pt x="219664" y="783489"/>
                    <a:pt x="219664" y="789352"/>
                  </a:cubicBezTo>
                  <a:cubicBezTo>
                    <a:pt x="219664" y="798623"/>
                    <a:pt x="219118" y="808167"/>
                    <a:pt x="218709" y="817438"/>
                  </a:cubicBezTo>
                  <a:cubicBezTo>
                    <a:pt x="218709" y="819142"/>
                    <a:pt x="218709" y="821460"/>
                    <a:pt x="219664" y="822687"/>
                  </a:cubicBezTo>
                  <a:cubicBezTo>
                    <a:pt x="224845" y="830050"/>
                    <a:pt x="230435" y="837276"/>
                    <a:pt x="236025" y="844434"/>
                  </a:cubicBezTo>
                  <a:cubicBezTo>
                    <a:pt x="237184" y="845729"/>
                    <a:pt x="239297" y="845934"/>
                    <a:pt x="239297" y="845934"/>
                  </a:cubicBezTo>
                  <a:cubicBezTo>
                    <a:pt x="233707" y="881383"/>
                    <a:pt x="227981" y="916013"/>
                    <a:pt x="223140" y="951053"/>
                  </a:cubicBezTo>
                  <a:cubicBezTo>
                    <a:pt x="222186" y="957802"/>
                    <a:pt x="225049" y="965165"/>
                    <a:pt x="226617" y="972391"/>
                  </a:cubicBezTo>
                  <a:cubicBezTo>
                    <a:pt x="231048" y="993728"/>
                    <a:pt x="231048" y="993728"/>
                    <a:pt x="250818" y="996455"/>
                  </a:cubicBezTo>
                  <a:cubicBezTo>
                    <a:pt x="261930" y="998160"/>
                    <a:pt x="272905" y="1000068"/>
                    <a:pt x="284085" y="1001295"/>
                  </a:cubicBezTo>
                  <a:cubicBezTo>
                    <a:pt x="286198" y="1001500"/>
                    <a:pt x="289062" y="1000273"/>
                    <a:pt x="290425" y="998569"/>
                  </a:cubicBezTo>
                  <a:cubicBezTo>
                    <a:pt x="298878" y="986298"/>
                    <a:pt x="307331" y="974095"/>
                    <a:pt x="315376" y="961415"/>
                  </a:cubicBezTo>
                  <a:cubicBezTo>
                    <a:pt x="317080" y="958893"/>
                    <a:pt x="317898" y="955280"/>
                    <a:pt x="318034" y="951940"/>
                  </a:cubicBezTo>
                  <a:cubicBezTo>
                    <a:pt x="318784" y="931284"/>
                    <a:pt x="319602" y="910355"/>
                    <a:pt x="319602" y="889427"/>
                  </a:cubicBezTo>
                  <a:cubicBezTo>
                    <a:pt x="319602" y="877156"/>
                    <a:pt x="317693" y="864749"/>
                    <a:pt x="317284" y="852273"/>
                  </a:cubicBezTo>
                  <a:cubicBezTo>
                    <a:pt x="317080" y="848865"/>
                    <a:pt x="318989" y="845320"/>
                    <a:pt x="320147" y="841912"/>
                  </a:cubicBezTo>
                  <a:cubicBezTo>
                    <a:pt x="323965" y="829232"/>
                    <a:pt x="327442" y="816552"/>
                    <a:pt x="332077" y="804349"/>
                  </a:cubicBezTo>
                  <a:cubicBezTo>
                    <a:pt x="336509" y="792760"/>
                    <a:pt x="336849" y="781308"/>
                    <a:pt x="335145" y="769310"/>
                  </a:cubicBezTo>
                  <a:cubicBezTo>
                    <a:pt x="331328" y="743336"/>
                    <a:pt x="341076" y="717363"/>
                    <a:pt x="338008" y="691186"/>
                  </a:cubicBezTo>
                  <a:cubicBezTo>
                    <a:pt x="336849" y="681710"/>
                    <a:pt x="338008" y="671961"/>
                    <a:pt x="338008" y="662486"/>
                  </a:cubicBezTo>
                  <a:cubicBezTo>
                    <a:pt x="337804" y="643943"/>
                    <a:pt x="337258" y="625537"/>
                    <a:pt x="337054" y="606994"/>
                  </a:cubicBezTo>
                  <a:cubicBezTo>
                    <a:pt x="336849" y="589065"/>
                    <a:pt x="337258" y="571136"/>
                    <a:pt x="336849" y="553139"/>
                  </a:cubicBezTo>
                  <a:cubicBezTo>
                    <a:pt x="336440" y="531802"/>
                    <a:pt x="335282" y="510532"/>
                    <a:pt x="335486" y="489195"/>
                  </a:cubicBezTo>
                  <a:cubicBezTo>
                    <a:pt x="335486" y="473175"/>
                    <a:pt x="332419" y="458177"/>
                    <a:pt x="325465" y="444202"/>
                  </a:cubicBezTo>
                  <a:cubicBezTo>
                    <a:pt x="322806" y="438953"/>
                    <a:pt x="322943" y="434522"/>
                    <a:pt x="326419" y="429818"/>
                  </a:cubicBezTo>
                  <a:cubicBezTo>
                    <a:pt x="330237" y="424978"/>
                    <a:pt x="330441" y="419252"/>
                    <a:pt x="329896" y="412912"/>
                  </a:cubicBezTo>
                  <a:cubicBezTo>
                    <a:pt x="326624" y="379167"/>
                    <a:pt x="323147" y="345559"/>
                    <a:pt x="321238" y="311610"/>
                  </a:cubicBezTo>
                  <a:cubicBezTo>
                    <a:pt x="320489" y="299611"/>
                    <a:pt x="323352" y="287341"/>
                    <a:pt x="325260" y="275274"/>
                  </a:cubicBezTo>
                  <a:cubicBezTo>
                    <a:pt x="327169" y="261981"/>
                    <a:pt x="329692" y="248688"/>
                    <a:pt x="332146" y="235394"/>
                  </a:cubicBezTo>
                  <a:cubicBezTo>
                    <a:pt x="332895" y="231168"/>
                    <a:pt x="335622" y="226941"/>
                    <a:pt x="335418" y="222919"/>
                  </a:cubicBezTo>
                  <a:cubicBezTo>
                    <a:pt x="332350" y="186175"/>
                    <a:pt x="347075" y="150794"/>
                    <a:pt x="354369" y="115959"/>
                  </a:cubicBezTo>
                  <a:cubicBezTo>
                    <a:pt x="357028" y="103074"/>
                    <a:pt x="380070" y="40425"/>
                    <a:pt x="381638" y="27337"/>
                  </a:cubicBezTo>
                  <a:cubicBezTo>
                    <a:pt x="382047" y="23723"/>
                    <a:pt x="6766" y="0"/>
                    <a:pt x="6766" y="0"/>
                  </a:cubicBez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0AF1990-C01C-4D3A-8184-D5296B041C4E}"/>
                </a:ext>
              </a:extLst>
            </p:cNvPr>
            <p:cNvSpPr/>
            <p:nvPr/>
          </p:nvSpPr>
          <p:spPr>
            <a:xfrm>
              <a:off x="5367320" y="120113"/>
              <a:ext cx="737309" cy="64361"/>
            </a:xfrm>
            <a:custGeom>
              <a:avLst/>
              <a:gdLst>
                <a:gd name="connsiteX0" fmla="*/ 736997 w 737309"/>
                <a:gd name="connsiteY0" fmla="*/ 25227 h 64361"/>
                <a:gd name="connsiteX1" fmla="*/ 710955 w 737309"/>
                <a:gd name="connsiteY1" fmla="*/ 12411 h 64361"/>
                <a:gd name="connsiteX2" fmla="*/ 36881 w 737309"/>
                <a:gd name="connsiteY2" fmla="*/ 3 h 64361"/>
                <a:gd name="connsiteX3" fmla="*/ 0 w 737309"/>
                <a:gd name="connsiteY3" fmla="*/ 33203 h 64361"/>
                <a:gd name="connsiteX4" fmla="*/ 39403 w 737309"/>
                <a:gd name="connsiteY4" fmla="*/ 64357 h 64361"/>
                <a:gd name="connsiteX5" fmla="*/ 710683 w 737309"/>
                <a:gd name="connsiteY5" fmla="*/ 47996 h 64361"/>
                <a:gd name="connsiteX6" fmla="*/ 736997 w 737309"/>
                <a:gd name="connsiteY6" fmla="*/ 25227 h 6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309" h="64361">
                  <a:moveTo>
                    <a:pt x="736997" y="25227"/>
                  </a:moveTo>
                  <a:cubicBezTo>
                    <a:pt x="734133" y="10434"/>
                    <a:pt x="724385" y="6957"/>
                    <a:pt x="710955" y="12411"/>
                  </a:cubicBezTo>
                  <a:cubicBezTo>
                    <a:pt x="623151" y="10843"/>
                    <a:pt x="173904" y="958"/>
                    <a:pt x="36881" y="3"/>
                  </a:cubicBezTo>
                  <a:cubicBezTo>
                    <a:pt x="11930" y="-133"/>
                    <a:pt x="68" y="3617"/>
                    <a:pt x="0" y="33203"/>
                  </a:cubicBezTo>
                  <a:cubicBezTo>
                    <a:pt x="-68" y="65448"/>
                    <a:pt x="17111" y="64357"/>
                    <a:pt x="39403" y="64357"/>
                  </a:cubicBezTo>
                  <a:cubicBezTo>
                    <a:pt x="120867" y="64493"/>
                    <a:pt x="595951" y="54131"/>
                    <a:pt x="710683" y="47996"/>
                  </a:cubicBezTo>
                  <a:cubicBezTo>
                    <a:pt x="710615" y="51132"/>
                    <a:pt x="740678" y="44246"/>
                    <a:pt x="736997" y="25227"/>
                  </a:cubicBezTo>
                  <a:close/>
                </a:path>
              </a:pathLst>
            </a:custGeom>
            <a:solidFill>
              <a:srgbClr val="39434C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44F22C37-9DDC-430E-9895-5C57D60AB933}"/>
                </a:ext>
              </a:extLst>
            </p:cNvPr>
            <p:cNvSpPr/>
            <p:nvPr/>
          </p:nvSpPr>
          <p:spPr>
            <a:xfrm>
              <a:off x="5792599" y="100977"/>
              <a:ext cx="52859" cy="112806"/>
            </a:xfrm>
            <a:custGeom>
              <a:avLst/>
              <a:gdLst>
                <a:gd name="connsiteX0" fmla="*/ 50895 w 52859"/>
                <a:gd name="connsiteY0" fmla="*/ 101217 h 112806"/>
                <a:gd name="connsiteX1" fmla="*/ 50554 w 52859"/>
                <a:gd name="connsiteY1" fmla="*/ 67609 h 112806"/>
                <a:gd name="connsiteX2" fmla="*/ 38351 w 52859"/>
                <a:gd name="connsiteY2" fmla="*/ 47839 h 112806"/>
                <a:gd name="connsiteX3" fmla="*/ 20082 w 52859"/>
                <a:gd name="connsiteY3" fmla="*/ 15458 h 112806"/>
                <a:gd name="connsiteX4" fmla="*/ 15037 w 52859"/>
                <a:gd name="connsiteY4" fmla="*/ 4960 h 112806"/>
                <a:gd name="connsiteX5" fmla="*/ 8901 w 52859"/>
                <a:gd name="connsiteY5" fmla="*/ 52 h 112806"/>
                <a:gd name="connsiteX6" fmla="*/ 2084 w 52859"/>
                <a:gd name="connsiteY6" fmla="*/ 6460 h 112806"/>
                <a:gd name="connsiteX7" fmla="*/ 3721 w 52859"/>
                <a:gd name="connsiteY7" fmla="*/ 33183 h 112806"/>
                <a:gd name="connsiteX8" fmla="*/ 8833 w 52859"/>
                <a:gd name="connsiteY8" fmla="*/ 46885 h 112806"/>
                <a:gd name="connsiteX9" fmla="*/ 33239 w 52859"/>
                <a:gd name="connsiteY9" fmla="*/ 112806 h 112806"/>
                <a:gd name="connsiteX10" fmla="*/ 50895 w 52859"/>
                <a:gd name="connsiteY10" fmla="*/ 101217 h 1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9" h="112806">
                  <a:moveTo>
                    <a:pt x="50895" y="101217"/>
                  </a:moveTo>
                  <a:cubicBezTo>
                    <a:pt x="52940" y="90651"/>
                    <a:pt x="54167" y="78244"/>
                    <a:pt x="50554" y="67609"/>
                  </a:cubicBezTo>
                  <a:cubicBezTo>
                    <a:pt x="47963" y="60042"/>
                    <a:pt x="42987" y="53975"/>
                    <a:pt x="38351" y="47839"/>
                  </a:cubicBezTo>
                  <a:cubicBezTo>
                    <a:pt x="30716" y="37818"/>
                    <a:pt x="24785" y="27047"/>
                    <a:pt x="20082" y="15458"/>
                  </a:cubicBezTo>
                  <a:cubicBezTo>
                    <a:pt x="18582" y="11845"/>
                    <a:pt x="16878" y="8368"/>
                    <a:pt x="15037" y="4960"/>
                  </a:cubicBezTo>
                  <a:cubicBezTo>
                    <a:pt x="13742" y="2506"/>
                    <a:pt x="12242" y="-426"/>
                    <a:pt x="8901" y="52"/>
                  </a:cubicBezTo>
                  <a:cubicBezTo>
                    <a:pt x="5493" y="597"/>
                    <a:pt x="3380" y="3187"/>
                    <a:pt x="2084" y="6460"/>
                  </a:cubicBezTo>
                  <a:cubicBezTo>
                    <a:pt x="-1529" y="15663"/>
                    <a:pt x="-97" y="24457"/>
                    <a:pt x="3721" y="33183"/>
                  </a:cubicBezTo>
                  <a:cubicBezTo>
                    <a:pt x="5288" y="36728"/>
                    <a:pt x="9788" y="45931"/>
                    <a:pt x="8833" y="46885"/>
                  </a:cubicBezTo>
                  <a:cubicBezTo>
                    <a:pt x="8083" y="47635"/>
                    <a:pt x="33239" y="112806"/>
                    <a:pt x="33239" y="112806"/>
                  </a:cubicBezTo>
                  <a:cubicBezTo>
                    <a:pt x="40260" y="108512"/>
                    <a:pt x="47077" y="104149"/>
                    <a:pt x="50895" y="101217"/>
                  </a:cubicBez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0A5C836-C64F-4BAC-9B5C-56A957EBCCC1}"/>
              </a:ext>
            </a:extLst>
          </p:cNvPr>
          <p:cNvGrpSpPr/>
          <p:nvPr/>
        </p:nvGrpSpPr>
        <p:grpSpPr>
          <a:xfrm>
            <a:off x="4104359" y="2532898"/>
            <a:ext cx="983972" cy="3423167"/>
            <a:chOff x="3333210" y="3843806"/>
            <a:chExt cx="644070" cy="2240674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AC3FB539-50CF-4F09-A32E-562F12B77CFF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6F3AB089-0ADE-448D-BE3C-4E5EF76136CF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56249897-47B3-437B-BC63-F2955D95B12F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AE1A0609-A1A0-4949-B7DA-C84EE44D2F5C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CD4FB0C-CCFE-4B29-9A99-F8DEC195B0B4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8072293D-FF97-4AC2-AB58-146B211DF0FE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3C3DEBEB-5F07-4AD8-8E87-6910287ACD50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FC6E1921-7C69-4A5A-8111-662A11FB1A5A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36E10670-17A6-4DCD-83A4-338D81089B9F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DE7C831F-4F31-4DA8-8E4C-D9F21435EA2C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99B20029-84A0-4EC5-A10A-015C673309F2}"/>
              </a:ext>
            </a:extLst>
          </p:cNvPr>
          <p:cNvGrpSpPr/>
          <p:nvPr/>
        </p:nvGrpSpPr>
        <p:grpSpPr>
          <a:xfrm>
            <a:off x="5097411" y="2644950"/>
            <a:ext cx="1709469" cy="3317310"/>
            <a:chOff x="7545529" y="2845273"/>
            <a:chExt cx="920762" cy="1786785"/>
          </a:xfrm>
        </p:grpSpPr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D388F03A-AE56-4C89-9583-44747B81BC47}"/>
                </a:ext>
              </a:extLst>
            </p:cNvPr>
            <p:cNvGrpSpPr/>
            <p:nvPr/>
          </p:nvGrpSpPr>
          <p:grpSpPr>
            <a:xfrm rot="871370">
              <a:off x="8370345" y="3383915"/>
              <a:ext cx="72000" cy="463741"/>
              <a:chOff x="9050332" y="2852529"/>
              <a:chExt cx="224391" cy="937304"/>
            </a:xfrm>
            <a:solidFill>
              <a:schemeClr val="accent2"/>
            </a:solidFill>
          </p:grpSpPr>
          <p:sp>
            <p:nvSpPr>
              <p:cNvPr id="111" name="직사각형 110">
                <a:extLst>
                  <a:ext uri="{FF2B5EF4-FFF2-40B4-BE49-F238E27FC236}">
                    <a16:creationId xmlns:a16="http://schemas.microsoft.com/office/drawing/2014/main" id="{4BFFE004-DE98-4C65-B036-75D3A899DA79}"/>
                  </a:ext>
                </a:extLst>
              </p:cNvPr>
              <p:cNvSpPr/>
              <p:nvPr/>
            </p:nvSpPr>
            <p:spPr>
              <a:xfrm>
                <a:off x="9119304" y="2973189"/>
                <a:ext cx="92406" cy="621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2" name="이등변 삼각형 111">
                <a:extLst>
                  <a:ext uri="{FF2B5EF4-FFF2-40B4-BE49-F238E27FC236}">
                    <a16:creationId xmlns:a16="http://schemas.microsoft.com/office/drawing/2014/main" id="{A20549E0-F89C-43AF-959E-4C7C0EA2AC93}"/>
                  </a:ext>
                </a:extLst>
              </p:cNvPr>
              <p:cNvSpPr/>
              <p:nvPr/>
            </p:nvSpPr>
            <p:spPr>
              <a:xfrm>
                <a:off x="9050332" y="2852529"/>
                <a:ext cx="224391" cy="18219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화살표: 갈매기형 수장 112">
                <a:extLst>
                  <a:ext uri="{FF2B5EF4-FFF2-40B4-BE49-F238E27FC236}">
                    <a16:creationId xmlns:a16="http://schemas.microsoft.com/office/drawing/2014/main" id="{08629D36-48DA-4122-A6A9-CFB4137CC904}"/>
                  </a:ext>
                </a:extLst>
              </p:cNvPr>
              <p:cNvSpPr/>
              <p:nvPr/>
            </p:nvSpPr>
            <p:spPr>
              <a:xfrm rot="16200000">
                <a:off x="9073712" y="3499285"/>
                <a:ext cx="161307" cy="194869"/>
              </a:xfrm>
              <a:prstGeom prst="chevron">
                <a:avLst>
                  <a:gd name="adj" fmla="val 51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화살표: 갈매기형 수장 113">
                <a:extLst>
                  <a:ext uri="{FF2B5EF4-FFF2-40B4-BE49-F238E27FC236}">
                    <a16:creationId xmlns:a16="http://schemas.microsoft.com/office/drawing/2014/main" id="{10AE5331-D634-4181-9C29-6DE9DDDEB2D3}"/>
                  </a:ext>
                </a:extLst>
              </p:cNvPr>
              <p:cNvSpPr/>
              <p:nvPr/>
            </p:nvSpPr>
            <p:spPr>
              <a:xfrm rot="16200000">
                <a:off x="9073712" y="3611745"/>
                <a:ext cx="161307" cy="194869"/>
              </a:xfrm>
              <a:prstGeom prst="chevron">
                <a:avLst>
                  <a:gd name="adj" fmla="val 51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E227B060-321C-4DF5-B0FA-9E76DED71C28}"/>
                </a:ext>
              </a:extLst>
            </p:cNvPr>
            <p:cNvGrpSpPr/>
            <p:nvPr/>
          </p:nvGrpSpPr>
          <p:grpSpPr>
            <a:xfrm>
              <a:off x="7545529" y="2845273"/>
              <a:ext cx="920762" cy="1786785"/>
              <a:chOff x="8129003" y="4168976"/>
              <a:chExt cx="920762" cy="1786785"/>
            </a:xfrm>
          </p:grpSpPr>
          <p:sp>
            <p:nvSpPr>
              <p:cNvPr id="102" name="Graphic 19">
                <a:extLst>
                  <a:ext uri="{FF2B5EF4-FFF2-40B4-BE49-F238E27FC236}">
                    <a16:creationId xmlns:a16="http://schemas.microsoft.com/office/drawing/2014/main" id="{3C66973A-9353-424A-BC27-8D967A59A8E0}"/>
                  </a:ext>
                </a:extLst>
              </p:cNvPr>
              <p:cNvSpPr/>
              <p:nvPr/>
            </p:nvSpPr>
            <p:spPr>
              <a:xfrm>
                <a:off x="8274197" y="4390528"/>
                <a:ext cx="690688" cy="1489436"/>
              </a:xfrm>
              <a:custGeom>
                <a:avLst/>
                <a:gdLst>
                  <a:gd name="connsiteX0" fmla="*/ 1793926 w 1873832"/>
                  <a:gd name="connsiteY0" fmla="*/ 2294684 h 4040829"/>
                  <a:gd name="connsiteX1" fmla="*/ 1448124 w 1873832"/>
                  <a:gd name="connsiteY1" fmla="*/ 1896851 h 4040829"/>
                  <a:gd name="connsiteX2" fmla="*/ 1430407 w 1873832"/>
                  <a:gd name="connsiteY2" fmla="*/ 1841668 h 4040829"/>
                  <a:gd name="connsiteX3" fmla="*/ 1529217 w 1873832"/>
                  <a:gd name="connsiteY3" fmla="*/ 1582702 h 4040829"/>
                  <a:gd name="connsiteX4" fmla="*/ 1608070 w 1873832"/>
                  <a:gd name="connsiteY4" fmla="*/ 1596217 h 4040829"/>
                  <a:gd name="connsiteX5" fmla="*/ 1628658 w 1873832"/>
                  <a:gd name="connsiteY5" fmla="*/ 1599789 h 4040829"/>
                  <a:gd name="connsiteX6" fmla="*/ 1717664 w 1873832"/>
                  <a:gd name="connsiteY6" fmla="*/ 1576189 h 4040829"/>
                  <a:gd name="connsiteX7" fmla="*/ 1780830 w 1873832"/>
                  <a:gd name="connsiteY7" fmla="*/ 1437532 h 4040829"/>
                  <a:gd name="connsiteX8" fmla="*/ 1765144 w 1873832"/>
                  <a:gd name="connsiteY8" fmla="*/ 1386341 h 4040829"/>
                  <a:gd name="connsiteX9" fmla="*/ 1594624 w 1873832"/>
                  <a:gd name="connsiteY9" fmla="*/ 1298455 h 4040829"/>
                  <a:gd name="connsiteX10" fmla="*/ 1563671 w 1873832"/>
                  <a:gd name="connsiteY10" fmla="*/ 1247895 h 4040829"/>
                  <a:gd name="connsiteX11" fmla="*/ 1554778 w 1873832"/>
                  <a:gd name="connsiteY11" fmla="*/ 968970 h 4040829"/>
                  <a:gd name="connsiteX12" fmla="*/ 1439580 w 1873832"/>
                  <a:gd name="connsiteY12" fmla="*/ 309860 h 4040829"/>
                  <a:gd name="connsiteX13" fmla="*/ 1188387 w 1873832"/>
                  <a:gd name="connsiteY13" fmla="*/ 8036 h 4040829"/>
                  <a:gd name="connsiteX14" fmla="*/ 996789 w 1873832"/>
                  <a:gd name="connsiteY14" fmla="*/ 135418 h 4040829"/>
                  <a:gd name="connsiteX15" fmla="*/ 784182 w 1873832"/>
                  <a:gd name="connsiteY15" fmla="*/ 370575 h 4040829"/>
                  <a:gd name="connsiteX16" fmla="*/ 492372 w 1873832"/>
                  <a:gd name="connsiteY16" fmla="*/ 972962 h 4040829"/>
                  <a:gd name="connsiteX17" fmla="*/ 405046 w 1873832"/>
                  <a:gd name="connsiteY17" fmla="*/ 1477029 h 4040829"/>
                  <a:gd name="connsiteX18" fmla="*/ 382497 w 1873832"/>
                  <a:gd name="connsiteY18" fmla="*/ 1727451 h 4040829"/>
                  <a:gd name="connsiteX19" fmla="*/ 415550 w 1873832"/>
                  <a:gd name="connsiteY19" fmla="*/ 1767158 h 4040829"/>
                  <a:gd name="connsiteX20" fmla="*/ 661071 w 1873832"/>
                  <a:gd name="connsiteY20" fmla="*/ 1823461 h 4040829"/>
                  <a:gd name="connsiteX21" fmla="*/ 686982 w 1873832"/>
                  <a:gd name="connsiteY21" fmla="*/ 1857215 h 4040829"/>
                  <a:gd name="connsiteX22" fmla="*/ 0 w 1873832"/>
                  <a:gd name="connsiteY22" fmla="*/ 3895331 h 4040829"/>
                  <a:gd name="connsiteX23" fmla="*/ 28712 w 1873832"/>
                  <a:gd name="connsiteY23" fmla="*/ 3922922 h 4040829"/>
                  <a:gd name="connsiteX24" fmla="*/ 328785 w 1873832"/>
                  <a:gd name="connsiteY24" fmla="*/ 4035038 h 4040829"/>
                  <a:gd name="connsiteX25" fmla="*/ 374093 w 1873832"/>
                  <a:gd name="connsiteY25" fmla="*/ 4031256 h 4040829"/>
                  <a:gd name="connsiteX26" fmla="*/ 983273 w 1873832"/>
                  <a:gd name="connsiteY26" fmla="*/ 2178576 h 4040829"/>
                  <a:gd name="connsiteX27" fmla="*/ 1461359 w 1873832"/>
                  <a:gd name="connsiteY27" fmla="*/ 2493986 h 4040829"/>
                  <a:gd name="connsiteX28" fmla="*/ 1475645 w 1873832"/>
                  <a:gd name="connsiteY28" fmla="*/ 2555541 h 4040829"/>
                  <a:gd name="connsiteX29" fmla="*/ 1076131 w 1873832"/>
                  <a:gd name="connsiteY29" fmla="*/ 3212060 h 4040829"/>
                  <a:gd name="connsiteX30" fmla="*/ 1346652 w 1873832"/>
                  <a:gd name="connsiteY30" fmla="*/ 3413043 h 4040829"/>
                  <a:gd name="connsiteX31" fmla="*/ 1621865 w 1873832"/>
                  <a:gd name="connsiteY31" fmla="*/ 2963388 h 4040829"/>
                  <a:gd name="connsiteX32" fmla="*/ 1812833 w 1873832"/>
                  <a:gd name="connsiteY32" fmla="*/ 2654492 h 4040829"/>
                  <a:gd name="connsiteX33" fmla="*/ 1864515 w 1873832"/>
                  <a:gd name="connsiteY33" fmla="*/ 2532712 h 4040829"/>
                  <a:gd name="connsiteX34" fmla="*/ 1793926 w 1873832"/>
                  <a:gd name="connsiteY34" fmla="*/ 2294684 h 404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73832" h="4040829">
                    <a:moveTo>
                      <a:pt x="1793926" y="2294684"/>
                    </a:moveTo>
                    <a:cubicBezTo>
                      <a:pt x="1666613" y="2172484"/>
                      <a:pt x="1553937" y="2037679"/>
                      <a:pt x="1448124" y="1896851"/>
                    </a:cubicBezTo>
                    <a:cubicBezTo>
                      <a:pt x="1436289" y="1881094"/>
                      <a:pt x="1419832" y="1867999"/>
                      <a:pt x="1430407" y="1841668"/>
                    </a:cubicBezTo>
                    <a:cubicBezTo>
                      <a:pt x="1454637" y="1781233"/>
                      <a:pt x="1510239" y="1596498"/>
                      <a:pt x="1529217" y="1582702"/>
                    </a:cubicBezTo>
                    <a:cubicBezTo>
                      <a:pt x="1549456" y="1567926"/>
                      <a:pt x="1581108" y="1590895"/>
                      <a:pt x="1608070" y="1596217"/>
                    </a:cubicBezTo>
                    <a:cubicBezTo>
                      <a:pt x="1614932" y="1597548"/>
                      <a:pt x="1622215" y="1597478"/>
                      <a:pt x="1628658" y="1599789"/>
                    </a:cubicBezTo>
                    <a:cubicBezTo>
                      <a:pt x="1663952" y="1612604"/>
                      <a:pt x="1696726" y="1617226"/>
                      <a:pt x="1717664" y="1576189"/>
                    </a:cubicBezTo>
                    <a:cubicBezTo>
                      <a:pt x="1742805" y="1531861"/>
                      <a:pt x="1772847" y="1489774"/>
                      <a:pt x="1780830" y="1437532"/>
                    </a:cubicBezTo>
                    <a:cubicBezTo>
                      <a:pt x="1796657" y="1414003"/>
                      <a:pt x="1794556" y="1399857"/>
                      <a:pt x="1765144" y="1386341"/>
                    </a:cubicBezTo>
                    <a:cubicBezTo>
                      <a:pt x="1707090" y="1359660"/>
                      <a:pt x="1652188" y="1326397"/>
                      <a:pt x="1594624" y="1298455"/>
                    </a:cubicBezTo>
                    <a:cubicBezTo>
                      <a:pt x="1571374" y="1287181"/>
                      <a:pt x="1562131" y="1274155"/>
                      <a:pt x="1563671" y="1247895"/>
                    </a:cubicBezTo>
                    <a:cubicBezTo>
                      <a:pt x="1569064" y="1154756"/>
                      <a:pt x="1565282" y="1061408"/>
                      <a:pt x="1554778" y="968970"/>
                    </a:cubicBezTo>
                    <a:cubicBezTo>
                      <a:pt x="1533629" y="783114"/>
                      <a:pt x="1463320" y="341163"/>
                      <a:pt x="1439580" y="309860"/>
                    </a:cubicBezTo>
                    <a:cubicBezTo>
                      <a:pt x="1375084" y="84087"/>
                      <a:pt x="1229354" y="-32791"/>
                      <a:pt x="1188387" y="8036"/>
                    </a:cubicBezTo>
                    <a:cubicBezTo>
                      <a:pt x="1137406" y="72252"/>
                      <a:pt x="1033834" y="115950"/>
                      <a:pt x="996789" y="135418"/>
                    </a:cubicBezTo>
                    <a:cubicBezTo>
                      <a:pt x="908342" y="179957"/>
                      <a:pt x="791254" y="360211"/>
                      <a:pt x="784182" y="370575"/>
                    </a:cubicBezTo>
                    <a:cubicBezTo>
                      <a:pt x="657780" y="557201"/>
                      <a:pt x="554137" y="755103"/>
                      <a:pt x="492372" y="972962"/>
                    </a:cubicBezTo>
                    <a:cubicBezTo>
                      <a:pt x="445593" y="1137809"/>
                      <a:pt x="422343" y="1306999"/>
                      <a:pt x="405046" y="1477029"/>
                    </a:cubicBezTo>
                    <a:cubicBezTo>
                      <a:pt x="396573" y="1560363"/>
                      <a:pt x="390060" y="1643977"/>
                      <a:pt x="382497" y="1727451"/>
                    </a:cubicBezTo>
                    <a:cubicBezTo>
                      <a:pt x="380256" y="1752031"/>
                      <a:pt x="388169" y="1764146"/>
                      <a:pt x="415550" y="1767158"/>
                    </a:cubicBezTo>
                    <a:cubicBezTo>
                      <a:pt x="450985" y="1771079"/>
                      <a:pt x="614082" y="1813096"/>
                      <a:pt x="661071" y="1823461"/>
                    </a:cubicBezTo>
                    <a:cubicBezTo>
                      <a:pt x="683410" y="1828363"/>
                      <a:pt x="691183" y="1835506"/>
                      <a:pt x="686982" y="1857215"/>
                    </a:cubicBezTo>
                    <a:cubicBezTo>
                      <a:pt x="678088" y="1903854"/>
                      <a:pt x="9174" y="3826702"/>
                      <a:pt x="0" y="3895331"/>
                    </a:cubicBezTo>
                    <a:cubicBezTo>
                      <a:pt x="3081" y="3911297"/>
                      <a:pt x="15476" y="3917950"/>
                      <a:pt x="28712" y="3922922"/>
                    </a:cubicBezTo>
                    <a:cubicBezTo>
                      <a:pt x="128643" y="3960527"/>
                      <a:pt x="228434" y="3998623"/>
                      <a:pt x="328785" y="4035038"/>
                    </a:cubicBezTo>
                    <a:cubicBezTo>
                      <a:pt x="343981" y="4040570"/>
                      <a:pt x="360158" y="4046172"/>
                      <a:pt x="374093" y="4031256"/>
                    </a:cubicBezTo>
                    <a:cubicBezTo>
                      <a:pt x="404276" y="3969561"/>
                      <a:pt x="962685" y="2162470"/>
                      <a:pt x="983273" y="2178576"/>
                    </a:cubicBezTo>
                    <a:cubicBezTo>
                      <a:pt x="1039646" y="2222554"/>
                      <a:pt x="1385168" y="2446716"/>
                      <a:pt x="1461359" y="2493986"/>
                    </a:cubicBezTo>
                    <a:cubicBezTo>
                      <a:pt x="1498545" y="2517095"/>
                      <a:pt x="1498755" y="2516955"/>
                      <a:pt x="1475645" y="2555541"/>
                    </a:cubicBezTo>
                    <a:cubicBezTo>
                      <a:pt x="1355266" y="2756313"/>
                      <a:pt x="1085375" y="3191892"/>
                      <a:pt x="1076131" y="3212060"/>
                    </a:cubicBezTo>
                    <a:cubicBezTo>
                      <a:pt x="1069759" y="3225926"/>
                      <a:pt x="1280335" y="3356950"/>
                      <a:pt x="1346652" y="3413043"/>
                    </a:cubicBezTo>
                    <a:cubicBezTo>
                      <a:pt x="1350784" y="3407510"/>
                      <a:pt x="1533419" y="3107227"/>
                      <a:pt x="1621865" y="2963388"/>
                    </a:cubicBezTo>
                    <a:cubicBezTo>
                      <a:pt x="1685311" y="2860306"/>
                      <a:pt x="1756950" y="2762196"/>
                      <a:pt x="1812833" y="2654492"/>
                    </a:cubicBezTo>
                    <a:cubicBezTo>
                      <a:pt x="1833142" y="2615345"/>
                      <a:pt x="1852820" y="2575709"/>
                      <a:pt x="1864515" y="2532712"/>
                    </a:cubicBezTo>
                    <a:cubicBezTo>
                      <a:pt x="1890005" y="2438803"/>
                      <a:pt x="1862134" y="2360161"/>
                      <a:pt x="1793926" y="22946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19">
                <a:extLst>
                  <a:ext uri="{FF2B5EF4-FFF2-40B4-BE49-F238E27FC236}">
                    <a16:creationId xmlns:a16="http://schemas.microsoft.com/office/drawing/2014/main" id="{A9A7EA27-63DC-48D7-9478-14AF00D41FE4}"/>
                  </a:ext>
                </a:extLst>
              </p:cNvPr>
              <p:cNvSpPr/>
              <p:nvPr/>
            </p:nvSpPr>
            <p:spPr>
              <a:xfrm>
                <a:off x="8737077" y="4202703"/>
                <a:ext cx="204838" cy="253666"/>
              </a:xfrm>
              <a:custGeom>
                <a:avLst/>
                <a:gdLst>
                  <a:gd name="connsiteX0" fmla="*/ 434353 w 555725"/>
                  <a:gd name="connsiteY0" fmla="*/ 41969 h 688193"/>
                  <a:gd name="connsiteX1" fmla="*/ 480642 w 555725"/>
                  <a:gd name="connsiteY1" fmla="*/ 226144 h 688193"/>
                  <a:gd name="connsiteX2" fmla="*/ 539816 w 555725"/>
                  <a:gd name="connsiteY2" fmla="*/ 361440 h 688193"/>
                  <a:gd name="connsiteX3" fmla="*/ 526441 w 555725"/>
                  <a:gd name="connsiteY3" fmla="*/ 408359 h 688193"/>
                  <a:gd name="connsiteX4" fmla="*/ 505992 w 555725"/>
                  <a:gd name="connsiteY4" fmla="*/ 443864 h 688193"/>
                  <a:gd name="connsiteX5" fmla="*/ 494157 w 555725"/>
                  <a:gd name="connsiteY5" fmla="*/ 553949 h 688193"/>
                  <a:gd name="connsiteX6" fmla="*/ 414255 w 555725"/>
                  <a:gd name="connsiteY6" fmla="*/ 605840 h 688193"/>
                  <a:gd name="connsiteX7" fmla="*/ 295556 w 555725"/>
                  <a:gd name="connsiteY7" fmla="*/ 581610 h 688193"/>
                  <a:gd name="connsiteX8" fmla="*/ 224827 w 555725"/>
                  <a:gd name="connsiteY8" fmla="*/ 606961 h 688193"/>
                  <a:gd name="connsiteX9" fmla="*/ 162711 w 555725"/>
                  <a:gd name="connsiteY9" fmla="*/ 688194 h 688193"/>
                  <a:gd name="connsiteX10" fmla="*/ 34138 w 555725"/>
                  <a:gd name="connsiteY10" fmla="*/ 524607 h 688193"/>
                  <a:gd name="connsiteX11" fmla="*/ 29307 w 555725"/>
                  <a:gd name="connsiteY11" fmla="*/ 474186 h 688193"/>
                  <a:gd name="connsiteX12" fmla="*/ 74825 w 555725"/>
                  <a:gd name="connsiteY12" fmla="*/ 401426 h 688193"/>
                  <a:gd name="connsiteX13" fmla="*/ 106408 w 555725"/>
                  <a:gd name="connsiteY13" fmla="*/ 283568 h 688193"/>
                  <a:gd name="connsiteX14" fmla="*/ 353049 w 555725"/>
                  <a:gd name="connsiteY14" fmla="*/ 1562 h 688193"/>
                  <a:gd name="connsiteX15" fmla="*/ 434353 w 555725"/>
                  <a:gd name="connsiteY15" fmla="*/ 41969 h 68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5725" h="688193">
                    <a:moveTo>
                      <a:pt x="434353" y="41969"/>
                    </a:moveTo>
                    <a:cubicBezTo>
                      <a:pt x="465796" y="99252"/>
                      <a:pt x="474899" y="163119"/>
                      <a:pt x="480642" y="226144"/>
                    </a:cubicBezTo>
                    <a:cubicBezTo>
                      <a:pt x="485544" y="279576"/>
                      <a:pt x="515656" y="318372"/>
                      <a:pt x="539816" y="361440"/>
                    </a:cubicBezTo>
                    <a:cubicBezTo>
                      <a:pt x="551021" y="381468"/>
                      <a:pt x="575040" y="403807"/>
                      <a:pt x="526441" y="408359"/>
                    </a:cubicBezTo>
                    <a:cubicBezTo>
                      <a:pt x="508513" y="410040"/>
                      <a:pt x="506482" y="427547"/>
                      <a:pt x="505992" y="443864"/>
                    </a:cubicBezTo>
                    <a:cubicBezTo>
                      <a:pt x="504872" y="480769"/>
                      <a:pt x="509143" y="518094"/>
                      <a:pt x="494157" y="553949"/>
                    </a:cubicBezTo>
                    <a:cubicBezTo>
                      <a:pt x="477560" y="593515"/>
                      <a:pt x="456482" y="608081"/>
                      <a:pt x="414255" y="605840"/>
                    </a:cubicBezTo>
                    <a:cubicBezTo>
                      <a:pt x="373428" y="603669"/>
                      <a:pt x="333161" y="597017"/>
                      <a:pt x="295556" y="581610"/>
                    </a:cubicBezTo>
                    <a:cubicBezTo>
                      <a:pt x="262012" y="567815"/>
                      <a:pt x="242474" y="576358"/>
                      <a:pt x="224827" y="606961"/>
                    </a:cubicBezTo>
                    <a:cubicBezTo>
                      <a:pt x="211241" y="630490"/>
                      <a:pt x="186661" y="671877"/>
                      <a:pt x="162711" y="688194"/>
                    </a:cubicBezTo>
                    <a:cubicBezTo>
                      <a:pt x="158790" y="685533"/>
                      <a:pt x="94363" y="555279"/>
                      <a:pt x="34138" y="524607"/>
                    </a:cubicBezTo>
                    <a:cubicBezTo>
                      <a:pt x="-10540" y="501847"/>
                      <a:pt x="-10540" y="501847"/>
                      <a:pt x="29307" y="474186"/>
                    </a:cubicBezTo>
                    <a:cubicBezTo>
                      <a:pt x="54797" y="456469"/>
                      <a:pt x="63551" y="427967"/>
                      <a:pt x="74825" y="401426"/>
                    </a:cubicBezTo>
                    <a:cubicBezTo>
                      <a:pt x="90862" y="363681"/>
                      <a:pt x="97935" y="323204"/>
                      <a:pt x="106408" y="283568"/>
                    </a:cubicBezTo>
                    <a:cubicBezTo>
                      <a:pt x="127487" y="184547"/>
                      <a:pt x="295696" y="-19867"/>
                      <a:pt x="353049" y="1562"/>
                    </a:cubicBezTo>
                    <a:cubicBezTo>
                      <a:pt x="368736" y="7305"/>
                      <a:pt x="426790" y="26072"/>
                      <a:pt x="434353" y="41969"/>
                    </a:cubicBezTo>
                    <a:close/>
                  </a:path>
                </a:pathLst>
              </a:custGeom>
              <a:solidFill>
                <a:srgbClr val="F7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19">
                <a:extLst>
                  <a:ext uri="{FF2B5EF4-FFF2-40B4-BE49-F238E27FC236}">
                    <a16:creationId xmlns:a16="http://schemas.microsoft.com/office/drawing/2014/main" id="{704413AE-81B3-4705-AFC1-638C2EFCC022}"/>
                  </a:ext>
                </a:extLst>
              </p:cNvPr>
              <p:cNvSpPr/>
              <p:nvPr/>
            </p:nvSpPr>
            <p:spPr>
              <a:xfrm>
                <a:off x="8907322" y="4920423"/>
                <a:ext cx="142443" cy="102810"/>
              </a:xfrm>
              <a:custGeom>
                <a:avLst/>
                <a:gdLst>
                  <a:gd name="connsiteX0" fmla="*/ 0 w 386448"/>
                  <a:gd name="connsiteY0" fmla="*/ 138657 h 278923"/>
                  <a:gd name="connsiteX1" fmla="*/ 63166 w 386448"/>
                  <a:gd name="connsiteY1" fmla="*/ 0 h 278923"/>
                  <a:gd name="connsiteX2" fmla="*/ 243210 w 386448"/>
                  <a:gd name="connsiteY2" fmla="*/ 22619 h 278923"/>
                  <a:gd name="connsiteX3" fmla="*/ 347973 w 386448"/>
                  <a:gd name="connsiteY3" fmla="*/ 52732 h 278923"/>
                  <a:gd name="connsiteX4" fmla="*/ 378435 w 386448"/>
                  <a:gd name="connsiteY4" fmla="*/ 192439 h 278923"/>
                  <a:gd name="connsiteX5" fmla="*/ 330816 w 386448"/>
                  <a:gd name="connsiteY5" fmla="*/ 241319 h 278923"/>
                  <a:gd name="connsiteX6" fmla="*/ 113587 w 386448"/>
                  <a:gd name="connsiteY6" fmla="*/ 234596 h 278923"/>
                  <a:gd name="connsiteX7" fmla="*/ 0 w 386448"/>
                  <a:gd name="connsiteY7" fmla="*/ 138657 h 27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48" h="278923">
                    <a:moveTo>
                      <a:pt x="0" y="138657"/>
                    </a:moveTo>
                    <a:cubicBezTo>
                      <a:pt x="11135" y="87886"/>
                      <a:pt x="41877" y="46149"/>
                      <a:pt x="63166" y="0"/>
                    </a:cubicBezTo>
                    <a:cubicBezTo>
                      <a:pt x="120940" y="25350"/>
                      <a:pt x="180814" y="34874"/>
                      <a:pt x="243210" y="22619"/>
                    </a:cubicBezTo>
                    <a:cubicBezTo>
                      <a:pt x="283546" y="14706"/>
                      <a:pt x="321082" y="19748"/>
                      <a:pt x="347973" y="52732"/>
                    </a:cubicBezTo>
                    <a:cubicBezTo>
                      <a:pt x="381026" y="93348"/>
                      <a:pt x="397343" y="139987"/>
                      <a:pt x="378435" y="192439"/>
                    </a:cubicBezTo>
                    <a:cubicBezTo>
                      <a:pt x="370242" y="215198"/>
                      <a:pt x="350774" y="229204"/>
                      <a:pt x="330816" y="241319"/>
                    </a:cubicBezTo>
                    <a:cubicBezTo>
                      <a:pt x="247131" y="291880"/>
                      <a:pt x="184946" y="293210"/>
                      <a:pt x="113587" y="234596"/>
                    </a:cubicBezTo>
                    <a:cubicBezTo>
                      <a:pt x="75281" y="203013"/>
                      <a:pt x="34804" y="174161"/>
                      <a:pt x="0" y="138657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Graphic 19">
                <a:extLst>
                  <a:ext uri="{FF2B5EF4-FFF2-40B4-BE49-F238E27FC236}">
                    <a16:creationId xmlns:a16="http://schemas.microsoft.com/office/drawing/2014/main" id="{EA1A08B5-1A21-412A-8E58-FF9AF1156507}"/>
                  </a:ext>
                </a:extLst>
              </p:cNvPr>
              <p:cNvSpPr/>
              <p:nvPr/>
            </p:nvSpPr>
            <p:spPr>
              <a:xfrm>
                <a:off x="8245124" y="5826230"/>
                <a:ext cx="295042" cy="129531"/>
              </a:xfrm>
              <a:custGeom>
                <a:avLst/>
                <a:gdLst>
                  <a:gd name="connsiteX0" fmla="*/ 448346 w 800448"/>
                  <a:gd name="connsiteY0" fmla="*/ 133755 h 351418"/>
                  <a:gd name="connsiteX1" fmla="*/ 786795 w 800448"/>
                  <a:gd name="connsiteY1" fmla="*/ 313309 h 351418"/>
                  <a:gd name="connsiteX2" fmla="*/ 544775 w 800448"/>
                  <a:gd name="connsiteY2" fmla="*/ 346082 h 351418"/>
                  <a:gd name="connsiteX3" fmla="*/ 323274 w 800448"/>
                  <a:gd name="connsiteY3" fmla="*/ 348813 h 351418"/>
                  <a:gd name="connsiteX4" fmla="*/ 300445 w 800448"/>
                  <a:gd name="connsiteY4" fmla="*/ 342441 h 351418"/>
                  <a:gd name="connsiteX5" fmla="*/ 242321 w 800448"/>
                  <a:gd name="connsiteY5" fmla="*/ 287188 h 351418"/>
                  <a:gd name="connsiteX6" fmla="*/ 202755 w 800448"/>
                  <a:gd name="connsiteY6" fmla="*/ 284877 h 351418"/>
                  <a:gd name="connsiteX7" fmla="*/ 140079 w 800448"/>
                  <a:gd name="connsiteY7" fmla="*/ 283477 h 351418"/>
                  <a:gd name="connsiteX8" fmla="*/ 16128 w 800448"/>
                  <a:gd name="connsiteY8" fmla="*/ 176193 h 351418"/>
                  <a:gd name="connsiteX9" fmla="*/ 6815 w 800448"/>
                  <a:gd name="connsiteY9" fmla="*/ 132775 h 351418"/>
                  <a:gd name="connsiteX10" fmla="*/ 82236 w 800448"/>
                  <a:gd name="connsiteY10" fmla="*/ 0 h 351418"/>
                  <a:gd name="connsiteX11" fmla="*/ 448346 w 800448"/>
                  <a:gd name="connsiteY11" fmla="*/ 133755 h 35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0448" h="351418">
                    <a:moveTo>
                      <a:pt x="448346" y="133755"/>
                    </a:moveTo>
                    <a:cubicBezTo>
                      <a:pt x="508010" y="197551"/>
                      <a:pt x="716766" y="250283"/>
                      <a:pt x="786795" y="313309"/>
                    </a:cubicBezTo>
                    <a:cubicBezTo>
                      <a:pt x="850871" y="367581"/>
                      <a:pt x="675799" y="348813"/>
                      <a:pt x="544775" y="346082"/>
                    </a:cubicBezTo>
                    <a:cubicBezTo>
                      <a:pt x="471035" y="349723"/>
                      <a:pt x="397085" y="348673"/>
                      <a:pt x="323274" y="348813"/>
                    </a:cubicBezTo>
                    <a:cubicBezTo>
                      <a:pt x="315641" y="348813"/>
                      <a:pt x="308008" y="344682"/>
                      <a:pt x="300445" y="342441"/>
                    </a:cubicBezTo>
                    <a:cubicBezTo>
                      <a:pt x="280907" y="324163"/>
                      <a:pt x="260039" y="307146"/>
                      <a:pt x="242321" y="287188"/>
                    </a:cubicBezTo>
                    <a:cubicBezTo>
                      <a:pt x="228246" y="271292"/>
                      <a:pt x="216621" y="268840"/>
                      <a:pt x="202755" y="284877"/>
                    </a:cubicBezTo>
                    <a:cubicBezTo>
                      <a:pt x="181046" y="310017"/>
                      <a:pt x="162769" y="304905"/>
                      <a:pt x="140079" y="283477"/>
                    </a:cubicBezTo>
                    <a:cubicBezTo>
                      <a:pt x="100443" y="245941"/>
                      <a:pt x="58426" y="210787"/>
                      <a:pt x="16128" y="176193"/>
                    </a:cubicBezTo>
                    <a:cubicBezTo>
                      <a:pt x="-118" y="162887"/>
                      <a:pt x="-5650" y="151962"/>
                      <a:pt x="6815" y="132775"/>
                    </a:cubicBezTo>
                    <a:cubicBezTo>
                      <a:pt x="34616" y="90057"/>
                      <a:pt x="51143" y="40897"/>
                      <a:pt x="82236" y="0"/>
                    </a:cubicBezTo>
                    <a:cubicBezTo>
                      <a:pt x="84547" y="11135"/>
                      <a:pt x="333289" y="101262"/>
                      <a:pt x="448346" y="1337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19">
                <a:extLst>
                  <a:ext uri="{FF2B5EF4-FFF2-40B4-BE49-F238E27FC236}">
                    <a16:creationId xmlns:a16="http://schemas.microsoft.com/office/drawing/2014/main" id="{F71291C3-1324-45F6-9BD6-1564C09BFFA4}"/>
                  </a:ext>
                </a:extLst>
              </p:cNvPr>
              <p:cNvSpPr/>
              <p:nvPr/>
            </p:nvSpPr>
            <p:spPr>
              <a:xfrm>
                <a:off x="8607151" y="5577046"/>
                <a:ext cx="318597" cy="168083"/>
              </a:xfrm>
              <a:custGeom>
                <a:avLst/>
                <a:gdLst>
                  <a:gd name="connsiteX0" fmla="*/ 845107 w 864351"/>
                  <a:gd name="connsiteY0" fmla="*/ 376590 h 456007"/>
                  <a:gd name="connsiteX1" fmla="*/ 768355 w 864351"/>
                  <a:gd name="connsiteY1" fmla="*/ 345147 h 456007"/>
                  <a:gd name="connsiteX2" fmla="*/ 601337 w 864351"/>
                  <a:gd name="connsiteY2" fmla="*/ 313914 h 456007"/>
                  <a:gd name="connsiteX3" fmla="*/ 537891 w 864351"/>
                  <a:gd name="connsiteY3" fmla="*/ 277009 h 456007"/>
                  <a:gd name="connsiteX4" fmla="*/ 226753 w 864351"/>
                  <a:gd name="connsiteY4" fmla="*/ 17623 h 456007"/>
                  <a:gd name="connsiteX5" fmla="*/ 178223 w 864351"/>
                  <a:gd name="connsiteY5" fmla="*/ 21404 h 456007"/>
                  <a:gd name="connsiteX6" fmla="*/ 98180 w 864351"/>
                  <a:gd name="connsiteY6" fmla="*/ 118464 h 456007"/>
                  <a:gd name="connsiteX7" fmla="*/ 22759 w 864351"/>
                  <a:gd name="connsiteY7" fmla="*/ 287233 h 456007"/>
                  <a:gd name="connsiteX8" fmla="*/ 0 w 864351"/>
                  <a:gd name="connsiteY8" fmla="*/ 345007 h 456007"/>
                  <a:gd name="connsiteX9" fmla="*/ 221011 w 864351"/>
                  <a:gd name="connsiteY9" fmla="*/ 450050 h 456007"/>
                  <a:gd name="connsiteX10" fmla="*/ 237888 w 864351"/>
                  <a:gd name="connsiteY10" fmla="*/ 426170 h 456007"/>
                  <a:gd name="connsiteX11" fmla="*/ 262608 w 864351"/>
                  <a:gd name="connsiteY11" fmla="*/ 410624 h 456007"/>
                  <a:gd name="connsiteX12" fmla="*/ 406377 w 864351"/>
                  <a:gd name="connsiteY12" fmla="*/ 455302 h 456007"/>
                  <a:gd name="connsiteX13" fmla="*/ 736912 w 864351"/>
                  <a:gd name="connsiteY13" fmla="*/ 455582 h 456007"/>
                  <a:gd name="connsiteX14" fmla="*/ 824168 w 864351"/>
                  <a:gd name="connsiteY14" fmla="*/ 442627 h 456007"/>
                  <a:gd name="connsiteX15" fmla="*/ 845107 w 864351"/>
                  <a:gd name="connsiteY15" fmla="*/ 376590 h 45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4351" h="456007">
                    <a:moveTo>
                      <a:pt x="845107" y="376590"/>
                    </a:moveTo>
                    <a:cubicBezTo>
                      <a:pt x="822627" y="360483"/>
                      <a:pt x="795526" y="352220"/>
                      <a:pt x="768355" y="345147"/>
                    </a:cubicBezTo>
                    <a:cubicBezTo>
                      <a:pt x="713383" y="330791"/>
                      <a:pt x="657570" y="321267"/>
                      <a:pt x="601337" y="313914"/>
                    </a:cubicBezTo>
                    <a:cubicBezTo>
                      <a:pt x="586070" y="311953"/>
                      <a:pt x="549305" y="288423"/>
                      <a:pt x="537891" y="277009"/>
                    </a:cubicBezTo>
                    <a:cubicBezTo>
                      <a:pt x="451755" y="190944"/>
                      <a:pt x="289079" y="71194"/>
                      <a:pt x="226753" y="17623"/>
                    </a:cubicBezTo>
                    <a:cubicBezTo>
                      <a:pt x="198671" y="-6537"/>
                      <a:pt x="210436" y="-6397"/>
                      <a:pt x="178223" y="21404"/>
                    </a:cubicBezTo>
                    <a:cubicBezTo>
                      <a:pt x="150562" y="52987"/>
                      <a:pt x="122690" y="84500"/>
                      <a:pt x="98180" y="118464"/>
                    </a:cubicBezTo>
                    <a:cubicBezTo>
                      <a:pt x="52452" y="181770"/>
                      <a:pt x="14776" y="201798"/>
                      <a:pt x="22759" y="287233"/>
                    </a:cubicBezTo>
                    <a:cubicBezTo>
                      <a:pt x="24090" y="301099"/>
                      <a:pt x="10014" y="324278"/>
                      <a:pt x="0" y="345007"/>
                    </a:cubicBezTo>
                    <a:cubicBezTo>
                      <a:pt x="31863" y="372458"/>
                      <a:pt x="221011" y="450050"/>
                      <a:pt x="221011" y="450050"/>
                    </a:cubicBezTo>
                    <a:cubicBezTo>
                      <a:pt x="221641" y="449069"/>
                      <a:pt x="237607" y="427010"/>
                      <a:pt x="237888" y="426170"/>
                    </a:cubicBezTo>
                    <a:cubicBezTo>
                      <a:pt x="241879" y="414545"/>
                      <a:pt x="254274" y="399629"/>
                      <a:pt x="262608" y="410624"/>
                    </a:cubicBezTo>
                    <a:cubicBezTo>
                      <a:pt x="298532" y="458033"/>
                      <a:pt x="355396" y="456002"/>
                      <a:pt x="406377" y="455302"/>
                    </a:cubicBezTo>
                    <a:cubicBezTo>
                      <a:pt x="516462" y="456562"/>
                      <a:pt x="626687" y="455792"/>
                      <a:pt x="736912" y="455582"/>
                    </a:cubicBezTo>
                    <a:cubicBezTo>
                      <a:pt x="764924" y="455512"/>
                      <a:pt x="797347" y="450190"/>
                      <a:pt x="824168" y="442627"/>
                    </a:cubicBezTo>
                    <a:cubicBezTo>
                      <a:pt x="863104" y="431702"/>
                      <a:pt x="880611" y="402150"/>
                      <a:pt x="845107" y="376590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19">
                <a:extLst>
                  <a:ext uri="{FF2B5EF4-FFF2-40B4-BE49-F238E27FC236}">
                    <a16:creationId xmlns:a16="http://schemas.microsoft.com/office/drawing/2014/main" id="{BBC56CD4-53D6-441A-85C7-8A96FE85CFB6}"/>
                  </a:ext>
                </a:extLst>
              </p:cNvPr>
              <p:cNvSpPr/>
              <p:nvPr/>
            </p:nvSpPr>
            <p:spPr>
              <a:xfrm>
                <a:off x="8704257" y="4386159"/>
                <a:ext cx="100895" cy="561919"/>
              </a:xfrm>
              <a:custGeom>
                <a:avLst/>
                <a:gdLst>
                  <a:gd name="connsiteX0" fmla="*/ 35505 w 273727"/>
                  <a:gd name="connsiteY0" fmla="*/ 12115 h 1524483"/>
                  <a:gd name="connsiteX1" fmla="*/ 209036 w 273727"/>
                  <a:gd name="connsiteY1" fmla="*/ 211557 h 1524483"/>
                  <a:gd name="connsiteX2" fmla="*/ 221991 w 273727"/>
                  <a:gd name="connsiteY2" fmla="*/ 262118 h 1524483"/>
                  <a:gd name="connsiteX3" fmla="*/ 263938 w 273727"/>
                  <a:gd name="connsiteY3" fmla="*/ 568773 h 1524483"/>
                  <a:gd name="connsiteX4" fmla="*/ 248882 w 273727"/>
                  <a:gd name="connsiteY4" fmla="*/ 826899 h 1524483"/>
                  <a:gd name="connsiteX5" fmla="*/ 159245 w 273727"/>
                  <a:gd name="connsiteY5" fmla="*/ 1208486 h 1524483"/>
                  <a:gd name="connsiteX6" fmla="*/ 0 w 273727"/>
                  <a:gd name="connsiteY6" fmla="*/ 1459048 h 1524483"/>
                  <a:gd name="connsiteX7" fmla="*/ 16877 w 273727"/>
                  <a:gd name="connsiteY7" fmla="*/ 1468012 h 1524483"/>
                  <a:gd name="connsiteX8" fmla="*/ 129553 w 273727"/>
                  <a:gd name="connsiteY8" fmla="*/ 1514231 h 1524483"/>
                  <a:gd name="connsiteX9" fmla="*/ 180954 w 273727"/>
                  <a:gd name="connsiteY9" fmla="*/ 1482018 h 1524483"/>
                  <a:gd name="connsiteX10" fmla="*/ 222411 w 273727"/>
                  <a:gd name="connsiteY10" fmla="*/ 1213108 h 1524483"/>
                  <a:gd name="connsiteX11" fmla="*/ 264148 w 273727"/>
                  <a:gd name="connsiteY11" fmla="*/ 916186 h 1524483"/>
                  <a:gd name="connsiteX12" fmla="*/ 273322 w 273727"/>
                  <a:gd name="connsiteY12" fmla="*/ 351964 h 1524483"/>
                  <a:gd name="connsiteX13" fmla="*/ 260927 w 273727"/>
                  <a:gd name="connsiteY13" fmla="*/ 212747 h 1524483"/>
                  <a:gd name="connsiteX14" fmla="*/ 91247 w 273727"/>
                  <a:gd name="connsiteY14" fmla="*/ 0 h 1524483"/>
                  <a:gd name="connsiteX15" fmla="*/ 34804 w 273727"/>
                  <a:gd name="connsiteY15" fmla="*/ 9524 h 1524483"/>
                  <a:gd name="connsiteX16" fmla="*/ 35505 w 273727"/>
                  <a:gd name="connsiteY16" fmla="*/ 12115 h 152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727" h="1524483">
                    <a:moveTo>
                      <a:pt x="35505" y="12115"/>
                    </a:moveTo>
                    <a:cubicBezTo>
                      <a:pt x="134875" y="42437"/>
                      <a:pt x="187677" y="113236"/>
                      <a:pt x="209036" y="211557"/>
                    </a:cubicBezTo>
                    <a:cubicBezTo>
                      <a:pt x="212747" y="228574"/>
                      <a:pt x="218770" y="245101"/>
                      <a:pt x="221991" y="262118"/>
                    </a:cubicBezTo>
                    <a:cubicBezTo>
                      <a:pt x="241179" y="363659"/>
                      <a:pt x="267230" y="464501"/>
                      <a:pt x="263938" y="568773"/>
                    </a:cubicBezTo>
                    <a:cubicBezTo>
                      <a:pt x="261277" y="654909"/>
                      <a:pt x="256095" y="741044"/>
                      <a:pt x="248882" y="826899"/>
                    </a:cubicBezTo>
                    <a:cubicBezTo>
                      <a:pt x="237818" y="958343"/>
                      <a:pt x="213798" y="1087196"/>
                      <a:pt x="159245" y="1208486"/>
                    </a:cubicBezTo>
                    <a:cubicBezTo>
                      <a:pt x="118489" y="1299103"/>
                      <a:pt x="63236" y="1380966"/>
                      <a:pt x="0" y="1459048"/>
                    </a:cubicBezTo>
                    <a:cubicBezTo>
                      <a:pt x="6933" y="1462760"/>
                      <a:pt x="11695" y="1465841"/>
                      <a:pt x="16877" y="1468012"/>
                    </a:cubicBezTo>
                    <a:cubicBezTo>
                      <a:pt x="54342" y="1483558"/>
                      <a:pt x="91668" y="1499595"/>
                      <a:pt x="129553" y="1514231"/>
                    </a:cubicBezTo>
                    <a:cubicBezTo>
                      <a:pt x="174231" y="1531458"/>
                      <a:pt x="173671" y="1530828"/>
                      <a:pt x="180954" y="1482018"/>
                    </a:cubicBezTo>
                    <a:cubicBezTo>
                      <a:pt x="194330" y="1392311"/>
                      <a:pt x="209386" y="1302884"/>
                      <a:pt x="222411" y="1213108"/>
                    </a:cubicBezTo>
                    <a:cubicBezTo>
                      <a:pt x="236697" y="1114157"/>
                      <a:pt x="261557" y="1016327"/>
                      <a:pt x="264148" y="916186"/>
                    </a:cubicBezTo>
                    <a:cubicBezTo>
                      <a:pt x="269261" y="718074"/>
                      <a:pt x="270661" y="550146"/>
                      <a:pt x="273322" y="351964"/>
                    </a:cubicBezTo>
                    <a:cubicBezTo>
                      <a:pt x="275913" y="302944"/>
                      <a:pt x="265409" y="261487"/>
                      <a:pt x="260927" y="212747"/>
                    </a:cubicBezTo>
                    <a:cubicBezTo>
                      <a:pt x="251823" y="109105"/>
                      <a:pt x="158475" y="26261"/>
                      <a:pt x="91247" y="0"/>
                    </a:cubicBezTo>
                    <a:lnTo>
                      <a:pt x="34804" y="9524"/>
                    </a:lnTo>
                    <a:cubicBezTo>
                      <a:pt x="35014" y="10504"/>
                      <a:pt x="35295" y="11275"/>
                      <a:pt x="35505" y="1211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19">
                <a:extLst>
                  <a:ext uri="{FF2B5EF4-FFF2-40B4-BE49-F238E27FC236}">
                    <a16:creationId xmlns:a16="http://schemas.microsoft.com/office/drawing/2014/main" id="{E660656E-72E2-42E7-B590-B9D85E23B16B}"/>
                  </a:ext>
                </a:extLst>
              </p:cNvPr>
              <p:cNvSpPr/>
              <p:nvPr/>
            </p:nvSpPr>
            <p:spPr>
              <a:xfrm>
                <a:off x="8681938" y="4168976"/>
                <a:ext cx="219135" cy="220719"/>
              </a:xfrm>
              <a:custGeom>
                <a:avLst/>
                <a:gdLst>
                  <a:gd name="connsiteX0" fmla="*/ 589686 w 594511"/>
                  <a:gd name="connsiteY0" fmla="*/ 53146 h 598810"/>
                  <a:gd name="connsiteX1" fmla="*/ 585205 w 594511"/>
                  <a:gd name="connsiteY1" fmla="*/ 42222 h 598810"/>
                  <a:gd name="connsiteX2" fmla="*/ 554462 w 594511"/>
                  <a:gd name="connsiteY2" fmla="*/ 30667 h 598810"/>
                  <a:gd name="connsiteX3" fmla="*/ 488635 w 594511"/>
                  <a:gd name="connsiteY3" fmla="*/ 43692 h 598810"/>
                  <a:gd name="connsiteX4" fmla="*/ 488635 w 594511"/>
                  <a:gd name="connsiteY4" fmla="*/ 43692 h 598810"/>
                  <a:gd name="connsiteX5" fmla="*/ 405161 w 594511"/>
                  <a:gd name="connsiteY5" fmla="*/ 6857 h 598810"/>
                  <a:gd name="connsiteX6" fmla="*/ 404951 w 594511"/>
                  <a:gd name="connsiteY6" fmla="*/ 6787 h 598810"/>
                  <a:gd name="connsiteX7" fmla="*/ 404741 w 594511"/>
                  <a:gd name="connsiteY7" fmla="*/ 6787 h 598810"/>
                  <a:gd name="connsiteX8" fmla="*/ 326658 w 594511"/>
                  <a:gd name="connsiteY8" fmla="*/ 64 h 598810"/>
                  <a:gd name="connsiteX9" fmla="*/ 326658 w 594511"/>
                  <a:gd name="connsiteY9" fmla="*/ 64 h 598810"/>
                  <a:gd name="connsiteX10" fmla="*/ 326658 w 594511"/>
                  <a:gd name="connsiteY10" fmla="*/ 64 h 598810"/>
                  <a:gd name="connsiteX11" fmla="*/ 226517 w 594511"/>
                  <a:gd name="connsiteY11" fmla="*/ 20023 h 598810"/>
                  <a:gd name="connsiteX12" fmla="*/ 225467 w 594511"/>
                  <a:gd name="connsiteY12" fmla="*/ 20233 h 598810"/>
                  <a:gd name="connsiteX13" fmla="*/ 224907 w 594511"/>
                  <a:gd name="connsiteY13" fmla="*/ 20583 h 598810"/>
                  <a:gd name="connsiteX14" fmla="*/ 47104 w 594511"/>
                  <a:gd name="connsiteY14" fmla="*/ 142853 h 598810"/>
                  <a:gd name="connsiteX15" fmla="*/ 19442 w 594511"/>
                  <a:gd name="connsiteY15" fmla="*/ 194884 h 598810"/>
                  <a:gd name="connsiteX16" fmla="*/ 19373 w 594511"/>
                  <a:gd name="connsiteY16" fmla="*/ 194954 h 598810"/>
                  <a:gd name="connsiteX17" fmla="*/ 19373 w 594511"/>
                  <a:gd name="connsiteY17" fmla="*/ 195094 h 598810"/>
                  <a:gd name="connsiteX18" fmla="*/ 95494 w 594511"/>
                  <a:gd name="connsiteY18" fmla="*/ 598810 h 598810"/>
                  <a:gd name="connsiteX19" fmla="*/ 151937 w 594511"/>
                  <a:gd name="connsiteY19" fmla="*/ 589286 h 598810"/>
                  <a:gd name="connsiteX20" fmla="*/ 151587 w 594511"/>
                  <a:gd name="connsiteY20" fmla="*/ 589076 h 598810"/>
                  <a:gd name="connsiteX21" fmla="*/ 232750 w 594511"/>
                  <a:gd name="connsiteY21" fmla="*/ 496708 h 598810"/>
                  <a:gd name="connsiteX22" fmla="*/ 269515 w 594511"/>
                  <a:gd name="connsiteY22" fmla="*/ 362183 h 598810"/>
                  <a:gd name="connsiteX23" fmla="*/ 340034 w 594511"/>
                  <a:gd name="connsiteY23" fmla="*/ 339774 h 598810"/>
                  <a:gd name="connsiteX24" fmla="*/ 370216 w 594511"/>
                  <a:gd name="connsiteY24" fmla="*/ 411973 h 598810"/>
                  <a:gd name="connsiteX25" fmla="*/ 414895 w 594511"/>
                  <a:gd name="connsiteY25" fmla="*/ 158189 h 598810"/>
                  <a:gd name="connsiteX26" fmla="*/ 450749 w 594511"/>
                  <a:gd name="connsiteY26" fmla="*/ 127657 h 598810"/>
                  <a:gd name="connsiteX27" fmla="*/ 584154 w 594511"/>
                  <a:gd name="connsiteY27" fmla="*/ 133399 h 598810"/>
                  <a:gd name="connsiteX28" fmla="*/ 589686 w 594511"/>
                  <a:gd name="connsiteY28" fmla="*/ 53146 h 59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94511" h="598810">
                    <a:moveTo>
                      <a:pt x="589686" y="53146"/>
                    </a:moveTo>
                    <a:cubicBezTo>
                      <a:pt x="588426" y="49505"/>
                      <a:pt x="586955" y="45863"/>
                      <a:pt x="585205" y="42222"/>
                    </a:cubicBezTo>
                    <a:cubicBezTo>
                      <a:pt x="578062" y="27516"/>
                      <a:pt x="571619" y="18272"/>
                      <a:pt x="554462" y="30667"/>
                    </a:cubicBezTo>
                    <a:cubicBezTo>
                      <a:pt x="532473" y="46634"/>
                      <a:pt x="510694" y="49575"/>
                      <a:pt x="488635" y="43692"/>
                    </a:cubicBezTo>
                    <a:lnTo>
                      <a:pt x="488635" y="43692"/>
                    </a:lnTo>
                    <a:cubicBezTo>
                      <a:pt x="488635" y="43692"/>
                      <a:pt x="423298" y="12109"/>
                      <a:pt x="405161" y="6857"/>
                    </a:cubicBezTo>
                    <a:lnTo>
                      <a:pt x="404951" y="6787"/>
                    </a:lnTo>
                    <a:lnTo>
                      <a:pt x="404741" y="6787"/>
                    </a:lnTo>
                    <a:cubicBezTo>
                      <a:pt x="387864" y="1885"/>
                      <a:pt x="334782" y="-426"/>
                      <a:pt x="326658" y="64"/>
                    </a:cubicBezTo>
                    <a:lnTo>
                      <a:pt x="326658" y="64"/>
                    </a:lnTo>
                    <a:lnTo>
                      <a:pt x="326658" y="64"/>
                    </a:lnTo>
                    <a:cubicBezTo>
                      <a:pt x="290874" y="2305"/>
                      <a:pt x="257610" y="9168"/>
                      <a:pt x="226517" y="20023"/>
                    </a:cubicBezTo>
                    <a:lnTo>
                      <a:pt x="225467" y="20233"/>
                    </a:lnTo>
                    <a:lnTo>
                      <a:pt x="224907" y="20583"/>
                    </a:lnTo>
                    <a:cubicBezTo>
                      <a:pt x="150396" y="46984"/>
                      <a:pt x="98015" y="73595"/>
                      <a:pt x="47104" y="142853"/>
                    </a:cubicBezTo>
                    <a:cubicBezTo>
                      <a:pt x="40241" y="152167"/>
                      <a:pt x="24835" y="185220"/>
                      <a:pt x="19442" y="194884"/>
                    </a:cubicBezTo>
                    <a:lnTo>
                      <a:pt x="19373" y="194954"/>
                    </a:lnTo>
                    <a:lnTo>
                      <a:pt x="19373" y="195094"/>
                    </a:lnTo>
                    <a:cubicBezTo>
                      <a:pt x="-44774" y="406791"/>
                      <a:pt x="68673" y="552171"/>
                      <a:pt x="95494" y="598810"/>
                    </a:cubicBezTo>
                    <a:lnTo>
                      <a:pt x="151937" y="589286"/>
                    </a:lnTo>
                    <a:cubicBezTo>
                      <a:pt x="151797" y="589216"/>
                      <a:pt x="151727" y="589146"/>
                      <a:pt x="151587" y="589076"/>
                    </a:cubicBezTo>
                    <a:cubicBezTo>
                      <a:pt x="203338" y="576261"/>
                      <a:pt x="219445" y="536344"/>
                      <a:pt x="232750" y="496708"/>
                    </a:cubicBezTo>
                    <a:cubicBezTo>
                      <a:pt x="247526" y="452730"/>
                      <a:pt x="256630" y="406861"/>
                      <a:pt x="269515" y="362183"/>
                    </a:cubicBezTo>
                    <a:cubicBezTo>
                      <a:pt x="286462" y="303289"/>
                      <a:pt x="315454" y="283751"/>
                      <a:pt x="340034" y="339774"/>
                    </a:cubicBezTo>
                    <a:cubicBezTo>
                      <a:pt x="349488" y="361273"/>
                      <a:pt x="353620" y="386623"/>
                      <a:pt x="370216" y="411973"/>
                    </a:cubicBezTo>
                    <a:cubicBezTo>
                      <a:pt x="367625" y="331020"/>
                      <a:pt x="357121" y="223806"/>
                      <a:pt x="414895" y="158189"/>
                    </a:cubicBezTo>
                    <a:lnTo>
                      <a:pt x="450749" y="127657"/>
                    </a:lnTo>
                    <a:cubicBezTo>
                      <a:pt x="493537" y="99925"/>
                      <a:pt x="539476" y="97755"/>
                      <a:pt x="584154" y="133399"/>
                    </a:cubicBezTo>
                    <a:cubicBezTo>
                      <a:pt x="593678" y="106788"/>
                      <a:pt x="598930" y="80247"/>
                      <a:pt x="589686" y="531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19">
                <a:extLst>
                  <a:ext uri="{FF2B5EF4-FFF2-40B4-BE49-F238E27FC236}">
                    <a16:creationId xmlns:a16="http://schemas.microsoft.com/office/drawing/2014/main" id="{864E0D2A-2BE1-4BE9-ADAD-18B1F0A48302}"/>
                  </a:ext>
                </a:extLst>
              </p:cNvPr>
              <p:cNvSpPr/>
              <p:nvPr/>
            </p:nvSpPr>
            <p:spPr>
              <a:xfrm>
                <a:off x="8129003" y="5096384"/>
                <a:ext cx="591206" cy="493818"/>
              </a:xfrm>
              <a:custGeom>
                <a:avLst/>
                <a:gdLst>
                  <a:gd name="connsiteX0" fmla="*/ 1091748 w 1603937"/>
                  <a:gd name="connsiteY0" fmla="*/ 231100 h 1339724"/>
                  <a:gd name="connsiteX1" fmla="*/ 1111006 w 1603937"/>
                  <a:gd name="connsiteY1" fmla="*/ 155469 h 1339724"/>
                  <a:gd name="connsiteX2" fmla="*/ 1050921 w 1603937"/>
                  <a:gd name="connsiteY2" fmla="*/ 54347 h 1339724"/>
                  <a:gd name="connsiteX3" fmla="*/ 847628 w 1603937"/>
                  <a:gd name="connsiteY3" fmla="*/ 2596 h 1339724"/>
                  <a:gd name="connsiteX4" fmla="*/ 746506 w 1603937"/>
                  <a:gd name="connsiteY4" fmla="*/ 62681 h 1339724"/>
                  <a:gd name="connsiteX5" fmla="*/ 727248 w 1603937"/>
                  <a:gd name="connsiteY5" fmla="*/ 138312 h 1339724"/>
                  <a:gd name="connsiteX6" fmla="*/ 249022 w 1603937"/>
                  <a:gd name="connsiteY6" fmla="*/ 16602 h 1339724"/>
                  <a:gd name="connsiteX7" fmla="*/ 0 w 1603937"/>
                  <a:gd name="connsiteY7" fmla="*/ 994833 h 1339724"/>
                  <a:gd name="connsiteX8" fmla="*/ 1354986 w 1603937"/>
                  <a:gd name="connsiteY8" fmla="*/ 1339724 h 1339724"/>
                  <a:gd name="connsiteX9" fmla="*/ 1603938 w 1603937"/>
                  <a:gd name="connsiteY9" fmla="*/ 361423 h 1339724"/>
                  <a:gd name="connsiteX10" fmla="*/ 1091748 w 1603937"/>
                  <a:gd name="connsiteY10" fmla="*/ 231100 h 1339724"/>
                  <a:gd name="connsiteX11" fmla="*/ 781170 w 1603937"/>
                  <a:gd name="connsiteY11" fmla="*/ 98185 h 1339724"/>
                  <a:gd name="connsiteX12" fmla="*/ 864154 w 1603937"/>
                  <a:gd name="connsiteY12" fmla="*/ 48885 h 1339724"/>
                  <a:gd name="connsiteX13" fmla="*/ 1015136 w 1603937"/>
                  <a:gd name="connsiteY13" fmla="*/ 87331 h 1339724"/>
                  <a:gd name="connsiteX14" fmla="*/ 1064437 w 1603937"/>
                  <a:gd name="connsiteY14" fmla="*/ 170315 h 1339724"/>
                  <a:gd name="connsiteX15" fmla="*/ 1051551 w 1603937"/>
                  <a:gd name="connsiteY15" fmla="*/ 220875 h 1339724"/>
                  <a:gd name="connsiteX16" fmla="*/ 768285 w 1603937"/>
                  <a:gd name="connsiteY16" fmla="*/ 148746 h 1339724"/>
                  <a:gd name="connsiteX17" fmla="*/ 781170 w 1603937"/>
                  <a:gd name="connsiteY17" fmla="*/ 98185 h 13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03937" h="1339724">
                    <a:moveTo>
                      <a:pt x="1091748" y="231100"/>
                    </a:moveTo>
                    <a:lnTo>
                      <a:pt x="1111006" y="155469"/>
                    </a:lnTo>
                    <a:cubicBezTo>
                      <a:pt x="1122350" y="110931"/>
                      <a:pt x="1095459" y="65692"/>
                      <a:pt x="1050921" y="54347"/>
                    </a:cubicBezTo>
                    <a:lnTo>
                      <a:pt x="847628" y="2596"/>
                    </a:lnTo>
                    <a:cubicBezTo>
                      <a:pt x="803089" y="-8749"/>
                      <a:pt x="757851" y="18142"/>
                      <a:pt x="746506" y="62681"/>
                    </a:cubicBezTo>
                    <a:lnTo>
                      <a:pt x="727248" y="138312"/>
                    </a:lnTo>
                    <a:lnTo>
                      <a:pt x="249022" y="16602"/>
                    </a:lnTo>
                    <a:lnTo>
                      <a:pt x="0" y="994833"/>
                    </a:lnTo>
                    <a:lnTo>
                      <a:pt x="1354986" y="1339724"/>
                    </a:lnTo>
                    <a:lnTo>
                      <a:pt x="1603938" y="361423"/>
                    </a:lnTo>
                    <a:lnTo>
                      <a:pt x="1091748" y="231100"/>
                    </a:lnTo>
                    <a:close/>
                    <a:moveTo>
                      <a:pt x="781170" y="98185"/>
                    </a:moveTo>
                    <a:cubicBezTo>
                      <a:pt x="790484" y="61630"/>
                      <a:pt x="827669" y="39571"/>
                      <a:pt x="864154" y="48885"/>
                    </a:cubicBezTo>
                    <a:lnTo>
                      <a:pt x="1015136" y="87331"/>
                    </a:lnTo>
                    <a:cubicBezTo>
                      <a:pt x="1051691" y="96645"/>
                      <a:pt x="1073750" y="133830"/>
                      <a:pt x="1064437" y="170315"/>
                    </a:cubicBezTo>
                    <a:lnTo>
                      <a:pt x="1051551" y="220875"/>
                    </a:lnTo>
                    <a:lnTo>
                      <a:pt x="768285" y="148746"/>
                    </a:lnTo>
                    <a:lnTo>
                      <a:pt x="781170" y="98185"/>
                    </a:lnTo>
                    <a:close/>
                  </a:path>
                </a:pathLst>
              </a:custGeom>
              <a:solidFill>
                <a:srgbClr val="000000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19">
                <a:extLst>
                  <a:ext uri="{FF2B5EF4-FFF2-40B4-BE49-F238E27FC236}">
                    <a16:creationId xmlns:a16="http://schemas.microsoft.com/office/drawing/2014/main" id="{0CFB6AAE-1A16-4EAF-8317-550591BF6477}"/>
                  </a:ext>
                </a:extLst>
              </p:cNvPr>
              <p:cNvSpPr/>
              <p:nvPr/>
            </p:nvSpPr>
            <p:spPr>
              <a:xfrm>
                <a:off x="8436070" y="5049924"/>
                <a:ext cx="96586" cy="113631"/>
              </a:xfrm>
              <a:custGeom>
                <a:avLst/>
                <a:gdLst>
                  <a:gd name="connsiteX0" fmla="*/ 81573 w 262037"/>
                  <a:gd name="connsiteY0" fmla="*/ 0 h 308280"/>
                  <a:gd name="connsiteX1" fmla="*/ 249011 w 262037"/>
                  <a:gd name="connsiteY1" fmla="*/ 26961 h 308280"/>
                  <a:gd name="connsiteX2" fmla="*/ 260776 w 262037"/>
                  <a:gd name="connsiteY2" fmla="*/ 48880 h 308280"/>
                  <a:gd name="connsiteX3" fmla="*/ 222471 w 262037"/>
                  <a:gd name="connsiteY3" fmla="*/ 224932 h 308280"/>
                  <a:gd name="connsiteX4" fmla="*/ 198591 w 262037"/>
                  <a:gd name="connsiteY4" fmla="*/ 276613 h 308280"/>
                  <a:gd name="connsiteX5" fmla="*/ 106993 w 262037"/>
                  <a:gd name="connsiteY5" fmla="*/ 296922 h 308280"/>
                  <a:gd name="connsiteX6" fmla="*/ 4821 w 262037"/>
                  <a:gd name="connsiteY6" fmla="*/ 163937 h 308280"/>
                  <a:gd name="connsiteX7" fmla="*/ 30522 w 262037"/>
                  <a:gd name="connsiteY7" fmla="*/ 84314 h 308280"/>
                  <a:gd name="connsiteX8" fmla="*/ 81573 w 262037"/>
                  <a:gd name="connsiteY8" fmla="*/ 0 h 30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037" h="308280">
                    <a:moveTo>
                      <a:pt x="81573" y="0"/>
                    </a:moveTo>
                    <a:cubicBezTo>
                      <a:pt x="138716" y="770"/>
                      <a:pt x="191938" y="25490"/>
                      <a:pt x="249011" y="26961"/>
                    </a:cubicBezTo>
                    <a:cubicBezTo>
                      <a:pt x="264908" y="27381"/>
                      <a:pt x="262527" y="37115"/>
                      <a:pt x="260776" y="48880"/>
                    </a:cubicBezTo>
                    <a:cubicBezTo>
                      <a:pt x="251953" y="108474"/>
                      <a:pt x="241869" y="167719"/>
                      <a:pt x="222471" y="224932"/>
                    </a:cubicBezTo>
                    <a:cubicBezTo>
                      <a:pt x="219879" y="232635"/>
                      <a:pt x="205804" y="266739"/>
                      <a:pt x="198591" y="276613"/>
                    </a:cubicBezTo>
                    <a:cubicBezTo>
                      <a:pt x="175201" y="308897"/>
                      <a:pt x="140537" y="318000"/>
                      <a:pt x="106993" y="296922"/>
                    </a:cubicBezTo>
                    <a:cubicBezTo>
                      <a:pt x="56923" y="265409"/>
                      <a:pt x="23729" y="219890"/>
                      <a:pt x="4821" y="163937"/>
                    </a:cubicBezTo>
                    <a:cubicBezTo>
                      <a:pt x="-6313" y="131024"/>
                      <a:pt x="1670" y="101472"/>
                      <a:pt x="30522" y="84314"/>
                    </a:cubicBezTo>
                    <a:cubicBezTo>
                      <a:pt x="64066" y="64286"/>
                      <a:pt x="77861" y="36135"/>
                      <a:pt x="81573" y="0"/>
                    </a:cubicBezTo>
                    <a:close/>
                  </a:path>
                </a:pathLst>
              </a:custGeom>
              <a:solidFill>
                <a:srgbClr val="F6BB9B"/>
              </a:solidFill>
              <a:ln w="70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A1814718-00F8-462A-BCA3-1F50F3A8EBE4}"/>
              </a:ext>
            </a:extLst>
          </p:cNvPr>
          <p:cNvGrpSpPr/>
          <p:nvPr/>
        </p:nvGrpSpPr>
        <p:grpSpPr>
          <a:xfrm>
            <a:off x="939328" y="4357451"/>
            <a:ext cx="1831453" cy="1735743"/>
            <a:chOff x="728537" y="3822139"/>
            <a:chExt cx="1831453" cy="1735743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5460E5DB-77CC-4ABF-B842-E67391B17220}"/>
                </a:ext>
              </a:extLst>
            </p:cNvPr>
            <p:cNvSpPr txBox="1">
              <a:spLocks/>
            </p:cNvSpPr>
            <p:nvPr/>
          </p:nvSpPr>
          <p:spPr>
            <a:xfrm>
              <a:off x="738539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Max Jones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890AFE-2A83-46DC-BB69-11FF2C9CC0AF}"/>
                </a:ext>
              </a:extLst>
            </p:cNvPr>
            <p:cNvSpPr txBox="1"/>
            <p:nvPr/>
          </p:nvSpPr>
          <p:spPr>
            <a:xfrm>
              <a:off x="728537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8CBE6D-7D9D-4CA5-BF60-4D7C0C4F1807}"/>
                </a:ext>
              </a:extLst>
            </p:cNvPr>
            <p:cNvSpPr txBox="1"/>
            <p:nvPr/>
          </p:nvSpPr>
          <p:spPr>
            <a:xfrm>
              <a:off x="738538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C592D6B0-3FD8-41CA-98C1-66990BFFE287}"/>
              </a:ext>
            </a:extLst>
          </p:cNvPr>
          <p:cNvGrpSpPr/>
          <p:nvPr/>
        </p:nvGrpSpPr>
        <p:grpSpPr>
          <a:xfrm>
            <a:off x="3665618" y="4357451"/>
            <a:ext cx="1831453" cy="1735743"/>
            <a:chOff x="2714325" y="3822139"/>
            <a:chExt cx="1831453" cy="1735743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B924918E-72D9-4A9C-A268-EE01CF74F7D6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9E683A-01D3-4705-AC0E-FA9EA24F8A62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BC80B3-4DD4-4F04-B2F8-74C4277D59B4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599E92F3-6A58-4253-A136-C8D1E7ECB516}"/>
              </a:ext>
            </a:extLst>
          </p:cNvPr>
          <p:cNvGrpSpPr/>
          <p:nvPr/>
        </p:nvGrpSpPr>
        <p:grpSpPr>
          <a:xfrm>
            <a:off x="6391908" y="4357451"/>
            <a:ext cx="1831453" cy="1735743"/>
            <a:chOff x="4700113" y="3822139"/>
            <a:chExt cx="1831453" cy="1735743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33E2618A-6125-41DB-B330-57A62F6F0085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E4FDA3-454B-4FF0-B142-544326684029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CA77E-8154-470E-BF06-BA02FEA99D6A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2F5B9AC4-EEF1-4509-AC46-E5932904ED42}"/>
              </a:ext>
            </a:extLst>
          </p:cNvPr>
          <p:cNvGrpSpPr/>
          <p:nvPr/>
        </p:nvGrpSpPr>
        <p:grpSpPr>
          <a:xfrm>
            <a:off x="9118197" y="4347676"/>
            <a:ext cx="1831453" cy="1735743"/>
            <a:chOff x="6665706" y="3822139"/>
            <a:chExt cx="1831453" cy="1735743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235D2975-8DC9-4396-AA3A-F2BBC4E9AAEC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60742-5115-4857-82CE-B086B3A890EB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AF5A33-F33D-4AD0-B228-05AF4FE2276D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C7637954-C449-49DF-A953-341157C9D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0D52948C-7BDD-4AAB-AAB1-41160C34D3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58EBB2B1-841B-4F43-B326-B08DDDF74C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CAA71B87-24A2-4130-B29F-788E6BE4B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5E5DF315-7B82-41A8-B62A-01978E4CBF41}"/>
              </a:ext>
            </a:extLst>
          </p:cNvPr>
          <p:cNvSpPr/>
          <p:nvPr/>
        </p:nvSpPr>
        <p:spPr>
          <a:xfrm>
            <a:off x="7149176" y="2720309"/>
            <a:ext cx="5044060" cy="3786914"/>
          </a:xfrm>
          <a:custGeom>
            <a:avLst/>
            <a:gdLst>
              <a:gd name="connsiteX0" fmla="*/ 3893790 w 6887449"/>
              <a:gd name="connsiteY0" fmla="*/ 5083039 h 5170869"/>
              <a:gd name="connsiteX1" fmla="*/ 3816007 w 6887449"/>
              <a:gd name="connsiteY1" fmla="*/ 5004028 h 5170869"/>
              <a:gd name="connsiteX2" fmla="*/ 3815938 w 6887449"/>
              <a:gd name="connsiteY2" fmla="*/ 4280462 h 5170869"/>
              <a:gd name="connsiteX3" fmla="*/ 3714364 w 6887449"/>
              <a:gd name="connsiteY3" fmla="*/ 4176501 h 5170869"/>
              <a:gd name="connsiteX4" fmla="*/ 3448633 w 6887449"/>
              <a:gd name="connsiteY4" fmla="*/ 4176160 h 5170869"/>
              <a:gd name="connsiteX5" fmla="*/ 3388575 w 6887449"/>
              <a:gd name="connsiteY5" fmla="*/ 4115965 h 5170869"/>
              <a:gd name="connsiteX6" fmla="*/ 3387416 w 6887449"/>
              <a:gd name="connsiteY6" fmla="*/ 3621453 h 5170869"/>
              <a:gd name="connsiteX7" fmla="*/ 3439498 w 6887449"/>
              <a:gd name="connsiteY7" fmla="*/ 3571006 h 5170869"/>
              <a:gd name="connsiteX8" fmla="*/ 3710410 w 6887449"/>
              <a:gd name="connsiteY8" fmla="*/ 3571484 h 5170869"/>
              <a:gd name="connsiteX9" fmla="*/ 3816552 w 6887449"/>
              <a:gd name="connsiteY9" fmla="*/ 3465955 h 5170869"/>
              <a:gd name="connsiteX10" fmla="*/ 3986366 w 6887449"/>
              <a:gd name="connsiteY10" fmla="*/ 3014459 h 5170869"/>
              <a:gd name="connsiteX11" fmla="*/ 4410185 w 6887449"/>
              <a:gd name="connsiteY11" fmla="*/ 2719756 h 5170869"/>
              <a:gd name="connsiteX12" fmla="*/ 5295249 w 6887449"/>
              <a:gd name="connsiteY12" fmla="*/ 1494246 h 5170869"/>
              <a:gd name="connsiteX13" fmla="*/ 5049288 w 6887449"/>
              <a:gd name="connsiteY13" fmla="*/ 667059 h 5170869"/>
              <a:gd name="connsiteX14" fmla="*/ 4939669 w 6887449"/>
              <a:gd name="connsiteY14" fmla="*/ 531535 h 5170869"/>
              <a:gd name="connsiteX15" fmla="*/ 4461518 w 6887449"/>
              <a:gd name="connsiteY15" fmla="*/ 189999 h 5170869"/>
              <a:gd name="connsiteX16" fmla="*/ 3059786 w 6887449"/>
              <a:gd name="connsiteY16" fmla="*/ 44794 h 5170869"/>
              <a:gd name="connsiteX17" fmla="*/ 2465676 w 6887449"/>
              <a:gd name="connsiteY17" fmla="*/ 221084 h 5170869"/>
              <a:gd name="connsiteX18" fmla="*/ 2092099 w 6887449"/>
              <a:gd name="connsiteY18" fmla="*/ 457502 h 5170869"/>
              <a:gd name="connsiteX19" fmla="*/ 1794874 w 6887449"/>
              <a:gd name="connsiteY19" fmla="*/ 849075 h 5170869"/>
              <a:gd name="connsiteX20" fmla="*/ 1696844 w 6887449"/>
              <a:gd name="connsiteY20" fmla="*/ 1299890 h 5170869"/>
              <a:gd name="connsiteX21" fmla="*/ 1734951 w 6887449"/>
              <a:gd name="connsiteY21" fmla="*/ 1346656 h 5170869"/>
              <a:gd name="connsiteX22" fmla="*/ 2481423 w 6887449"/>
              <a:gd name="connsiteY22" fmla="*/ 1505426 h 5170869"/>
              <a:gd name="connsiteX23" fmla="*/ 2887041 w 6887449"/>
              <a:gd name="connsiteY23" fmla="*/ 1593094 h 5170869"/>
              <a:gd name="connsiteX24" fmla="*/ 2925694 w 6887449"/>
              <a:gd name="connsiteY24" fmla="*/ 1574619 h 5170869"/>
              <a:gd name="connsiteX25" fmla="*/ 2988411 w 6887449"/>
              <a:gd name="connsiteY25" fmla="*/ 1394239 h 5170869"/>
              <a:gd name="connsiteX26" fmla="*/ 3230963 w 6887449"/>
              <a:gd name="connsiteY26" fmla="*/ 1201520 h 5170869"/>
              <a:gd name="connsiteX27" fmla="*/ 3774150 w 6887449"/>
              <a:gd name="connsiteY27" fmla="*/ 1230288 h 5170869"/>
              <a:gd name="connsiteX28" fmla="*/ 3964415 w 6887449"/>
              <a:gd name="connsiteY28" fmla="*/ 1423961 h 5170869"/>
              <a:gd name="connsiteX29" fmla="*/ 3873066 w 6887449"/>
              <a:gd name="connsiteY29" fmla="*/ 1797675 h 5170869"/>
              <a:gd name="connsiteX30" fmla="*/ 3428659 w 6887449"/>
              <a:gd name="connsiteY30" fmla="*/ 2110375 h 5170869"/>
              <a:gd name="connsiteX31" fmla="*/ 3044856 w 6887449"/>
              <a:gd name="connsiteY31" fmla="*/ 2392398 h 5170869"/>
              <a:gd name="connsiteX32" fmla="*/ 2768560 w 6887449"/>
              <a:gd name="connsiteY32" fmla="*/ 2887797 h 5170869"/>
              <a:gd name="connsiteX33" fmla="*/ 2715250 w 6887449"/>
              <a:gd name="connsiteY33" fmla="*/ 3507948 h 5170869"/>
              <a:gd name="connsiteX34" fmla="*/ 2765151 w 6887449"/>
              <a:gd name="connsiteY34" fmla="*/ 3555191 h 5170869"/>
              <a:gd name="connsiteX35" fmla="*/ 3177108 w 6887449"/>
              <a:gd name="connsiteY35" fmla="*/ 3553555 h 5170869"/>
              <a:gd name="connsiteX36" fmla="*/ 3217534 w 6887449"/>
              <a:gd name="connsiteY36" fmla="*/ 3593162 h 5170869"/>
              <a:gd name="connsiteX37" fmla="*/ 3217670 w 6887449"/>
              <a:gd name="connsiteY37" fmla="*/ 4150664 h 5170869"/>
              <a:gd name="connsiteX38" fmla="*/ 3172882 w 6887449"/>
              <a:gd name="connsiteY38" fmla="*/ 4191431 h 5170869"/>
              <a:gd name="connsiteX39" fmla="*/ 2771355 w 6887449"/>
              <a:gd name="connsiteY39" fmla="*/ 4189726 h 5170869"/>
              <a:gd name="connsiteX40" fmla="*/ 2723839 w 6887449"/>
              <a:gd name="connsiteY40" fmla="*/ 4238400 h 5170869"/>
              <a:gd name="connsiteX41" fmla="*/ 2725544 w 6887449"/>
              <a:gd name="connsiteY41" fmla="*/ 5051203 h 5170869"/>
              <a:gd name="connsiteX42" fmla="*/ 2679460 w 6887449"/>
              <a:gd name="connsiteY42" fmla="*/ 5101240 h 5170869"/>
              <a:gd name="connsiteX43" fmla="*/ 431863 w 6887449"/>
              <a:gd name="connsiteY43" fmla="*/ 5118351 h 5170869"/>
              <a:gd name="connsiteX44" fmla="*/ 0 w 6887449"/>
              <a:gd name="connsiteY44" fmla="*/ 5139348 h 5170869"/>
              <a:gd name="connsiteX45" fmla="*/ 6887450 w 6887449"/>
              <a:gd name="connsiteY45" fmla="*/ 5139348 h 5170869"/>
              <a:gd name="connsiteX46" fmla="*/ 3893790 w 6887449"/>
              <a:gd name="connsiteY46" fmla="*/ 5083039 h 517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87449" h="5170869">
                <a:moveTo>
                  <a:pt x="3893790" y="5083039"/>
                </a:moveTo>
                <a:cubicBezTo>
                  <a:pt x="3816961" y="5082970"/>
                  <a:pt x="3816075" y="5082016"/>
                  <a:pt x="3816007" y="5004028"/>
                </a:cubicBezTo>
                <a:cubicBezTo>
                  <a:pt x="3815870" y="4762839"/>
                  <a:pt x="3816075" y="4521651"/>
                  <a:pt x="3815938" y="4280462"/>
                </a:cubicBezTo>
                <a:cubicBezTo>
                  <a:pt x="3815870" y="4181273"/>
                  <a:pt x="3811371" y="4176774"/>
                  <a:pt x="3714364" y="4176501"/>
                </a:cubicBezTo>
                <a:cubicBezTo>
                  <a:pt x="3625809" y="4176296"/>
                  <a:pt x="3537187" y="4177114"/>
                  <a:pt x="3448633" y="4176160"/>
                </a:cubicBezTo>
                <a:cubicBezTo>
                  <a:pt x="3394574" y="4175547"/>
                  <a:pt x="3388847" y="4169957"/>
                  <a:pt x="3388575" y="4115965"/>
                </a:cubicBezTo>
                <a:cubicBezTo>
                  <a:pt x="3387825" y="3951128"/>
                  <a:pt x="3389597" y="3786290"/>
                  <a:pt x="3387416" y="3621453"/>
                </a:cubicBezTo>
                <a:cubicBezTo>
                  <a:pt x="3386870" y="3581436"/>
                  <a:pt x="3402413" y="3570393"/>
                  <a:pt x="3439498" y="3571006"/>
                </a:cubicBezTo>
                <a:cubicBezTo>
                  <a:pt x="3529757" y="3572574"/>
                  <a:pt x="3620151" y="3571620"/>
                  <a:pt x="3710410" y="3571484"/>
                </a:cubicBezTo>
                <a:cubicBezTo>
                  <a:pt x="3811712" y="3571279"/>
                  <a:pt x="3814098" y="3568757"/>
                  <a:pt x="3816552" y="3465955"/>
                </a:cubicBezTo>
                <a:cubicBezTo>
                  <a:pt x="3822756" y="3205337"/>
                  <a:pt x="3919490" y="3079902"/>
                  <a:pt x="3986366" y="3014459"/>
                </a:cubicBezTo>
                <a:cubicBezTo>
                  <a:pt x="4098166" y="2905044"/>
                  <a:pt x="4274457" y="2797470"/>
                  <a:pt x="4410185" y="2719756"/>
                </a:cubicBezTo>
                <a:cubicBezTo>
                  <a:pt x="5145272" y="2298663"/>
                  <a:pt x="5295249" y="1944174"/>
                  <a:pt x="5295249" y="1494246"/>
                </a:cubicBezTo>
                <a:cubicBezTo>
                  <a:pt x="5295249" y="1185090"/>
                  <a:pt x="5206626" y="846621"/>
                  <a:pt x="5049288" y="667059"/>
                </a:cubicBezTo>
                <a:cubicBezTo>
                  <a:pt x="5010976" y="623361"/>
                  <a:pt x="4980367" y="572642"/>
                  <a:pt x="4939669" y="531535"/>
                </a:cubicBezTo>
                <a:cubicBezTo>
                  <a:pt x="4800123" y="390489"/>
                  <a:pt x="4641489" y="276099"/>
                  <a:pt x="4461518" y="189999"/>
                </a:cubicBezTo>
                <a:cubicBezTo>
                  <a:pt x="4034154" y="-14446"/>
                  <a:pt x="3521031" y="-38306"/>
                  <a:pt x="3059786" y="44794"/>
                </a:cubicBezTo>
                <a:cubicBezTo>
                  <a:pt x="2855409" y="81607"/>
                  <a:pt x="2655055" y="132939"/>
                  <a:pt x="2465676" y="221084"/>
                </a:cubicBezTo>
                <a:cubicBezTo>
                  <a:pt x="2330834" y="283802"/>
                  <a:pt x="2205740" y="359403"/>
                  <a:pt x="2092099" y="457502"/>
                </a:cubicBezTo>
                <a:cubicBezTo>
                  <a:pt x="1964142" y="568007"/>
                  <a:pt x="1861681" y="697463"/>
                  <a:pt x="1794874" y="849075"/>
                </a:cubicBezTo>
                <a:cubicBezTo>
                  <a:pt x="1732633" y="990394"/>
                  <a:pt x="1697116" y="1142347"/>
                  <a:pt x="1696844" y="1299890"/>
                </a:cubicBezTo>
                <a:cubicBezTo>
                  <a:pt x="1696775" y="1329681"/>
                  <a:pt x="1703524" y="1340179"/>
                  <a:pt x="1734951" y="1346656"/>
                </a:cubicBezTo>
                <a:cubicBezTo>
                  <a:pt x="1984116" y="1397920"/>
                  <a:pt x="2232668" y="1451980"/>
                  <a:pt x="2481423" y="1505426"/>
                </a:cubicBezTo>
                <a:cubicBezTo>
                  <a:pt x="2616675" y="1534535"/>
                  <a:pt x="2751721" y="1564462"/>
                  <a:pt x="2887041" y="1593094"/>
                </a:cubicBezTo>
                <a:cubicBezTo>
                  <a:pt x="2902106" y="1596298"/>
                  <a:pt x="2925217" y="1611704"/>
                  <a:pt x="2925694" y="1574619"/>
                </a:cubicBezTo>
                <a:cubicBezTo>
                  <a:pt x="2926648" y="1508084"/>
                  <a:pt x="2952144" y="1450344"/>
                  <a:pt x="2988411" y="1394239"/>
                </a:cubicBezTo>
                <a:cubicBezTo>
                  <a:pt x="3048197" y="1301731"/>
                  <a:pt x="3131093" y="1238741"/>
                  <a:pt x="3230963" y="1201520"/>
                </a:cubicBezTo>
                <a:cubicBezTo>
                  <a:pt x="3414752" y="1133008"/>
                  <a:pt x="3597996" y="1141938"/>
                  <a:pt x="3774150" y="1230288"/>
                </a:cubicBezTo>
                <a:cubicBezTo>
                  <a:pt x="3858614" y="1272690"/>
                  <a:pt x="3929307" y="1335475"/>
                  <a:pt x="3964415" y="1423961"/>
                </a:cubicBezTo>
                <a:cubicBezTo>
                  <a:pt x="4021201" y="1567052"/>
                  <a:pt x="3972732" y="1692555"/>
                  <a:pt x="3873066" y="1797675"/>
                </a:cubicBezTo>
                <a:cubicBezTo>
                  <a:pt x="3746540" y="1931085"/>
                  <a:pt x="3587975" y="2023116"/>
                  <a:pt x="3428659" y="2110375"/>
                </a:cubicBezTo>
                <a:cubicBezTo>
                  <a:pt x="3287477" y="2187749"/>
                  <a:pt x="3156043" y="2277394"/>
                  <a:pt x="3044856" y="2392398"/>
                </a:cubicBezTo>
                <a:cubicBezTo>
                  <a:pt x="2909742" y="2532081"/>
                  <a:pt x="2821188" y="2701827"/>
                  <a:pt x="2768560" y="2887797"/>
                </a:cubicBezTo>
                <a:cubicBezTo>
                  <a:pt x="2711228" y="3090401"/>
                  <a:pt x="2715659" y="3299550"/>
                  <a:pt x="2715250" y="3507948"/>
                </a:cubicBezTo>
                <a:cubicBezTo>
                  <a:pt x="2715182" y="3549260"/>
                  <a:pt x="2728270" y="3555736"/>
                  <a:pt x="2765151" y="3555191"/>
                </a:cubicBezTo>
                <a:cubicBezTo>
                  <a:pt x="2902447" y="3553077"/>
                  <a:pt x="3039812" y="3555395"/>
                  <a:pt x="3177108" y="3553555"/>
                </a:cubicBezTo>
                <a:cubicBezTo>
                  <a:pt x="3208740" y="3553146"/>
                  <a:pt x="3217806" y="3560372"/>
                  <a:pt x="3217534" y="3593162"/>
                </a:cubicBezTo>
                <a:cubicBezTo>
                  <a:pt x="3215761" y="3778996"/>
                  <a:pt x="3215488" y="3964830"/>
                  <a:pt x="3217670" y="4150664"/>
                </a:cubicBezTo>
                <a:cubicBezTo>
                  <a:pt x="3218079" y="4187954"/>
                  <a:pt x="3203899" y="4191771"/>
                  <a:pt x="3172882" y="4191431"/>
                </a:cubicBezTo>
                <a:cubicBezTo>
                  <a:pt x="3039062" y="4189999"/>
                  <a:pt x="2905106" y="4192658"/>
                  <a:pt x="2771355" y="4189726"/>
                </a:cubicBezTo>
                <a:cubicBezTo>
                  <a:pt x="2731134" y="4188840"/>
                  <a:pt x="2723567" y="4200497"/>
                  <a:pt x="2723839" y="4238400"/>
                </a:cubicBezTo>
                <a:cubicBezTo>
                  <a:pt x="2725612" y="4509312"/>
                  <a:pt x="2724180" y="4780292"/>
                  <a:pt x="2725544" y="5051203"/>
                </a:cubicBezTo>
                <a:cubicBezTo>
                  <a:pt x="2725748" y="5086720"/>
                  <a:pt x="2721862" y="5101172"/>
                  <a:pt x="2679460" y="5101240"/>
                </a:cubicBezTo>
                <a:cubicBezTo>
                  <a:pt x="1930261" y="5103422"/>
                  <a:pt x="1181062" y="5106558"/>
                  <a:pt x="431863" y="5118351"/>
                </a:cubicBezTo>
                <a:cubicBezTo>
                  <a:pt x="287750" y="5120601"/>
                  <a:pt x="143773" y="5123805"/>
                  <a:pt x="0" y="5139348"/>
                </a:cubicBezTo>
                <a:cubicBezTo>
                  <a:pt x="2295862" y="5180864"/>
                  <a:pt x="4591656" y="5181887"/>
                  <a:pt x="6887450" y="5139348"/>
                </a:cubicBezTo>
                <a:cubicBezTo>
                  <a:pt x="6714091" y="5120533"/>
                  <a:pt x="4055287" y="5083243"/>
                  <a:pt x="3893790" y="5083039"/>
                </a:cubicBezTo>
                <a:close/>
              </a:path>
            </a:pathLst>
          </a:custGeom>
          <a:solidFill>
            <a:schemeClr val="accent2"/>
          </a:solidFill>
          <a:ln w="680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7A6ABEF-56E4-41A7-8DF5-147EFFCFEC04}"/>
              </a:ext>
            </a:extLst>
          </p:cNvPr>
          <p:cNvGrpSpPr/>
          <p:nvPr/>
        </p:nvGrpSpPr>
        <p:grpSpPr>
          <a:xfrm>
            <a:off x="9005148" y="1172339"/>
            <a:ext cx="1066135" cy="1783363"/>
            <a:chOff x="5367320" y="19"/>
            <a:chExt cx="1149799" cy="1923311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4723ECA-E35F-4C9C-A07F-1F6B6377E7E3}"/>
                </a:ext>
              </a:extLst>
            </p:cNvPr>
            <p:cNvSpPr/>
            <p:nvPr/>
          </p:nvSpPr>
          <p:spPr>
            <a:xfrm>
              <a:off x="5727164" y="97781"/>
              <a:ext cx="118294" cy="128955"/>
            </a:xfrm>
            <a:custGeom>
              <a:avLst/>
              <a:gdLst>
                <a:gd name="connsiteX0" fmla="*/ 116330 w 118294"/>
                <a:gd name="connsiteY0" fmla="*/ 104414 h 128955"/>
                <a:gd name="connsiteX1" fmla="*/ 115989 w 118294"/>
                <a:gd name="connsiteY1" fmla="*/ 70805 h 128955"/>
                <a:gd name="connsiteX2" fmla="*/ 103787 w 118294"/>
                <a:gd name="connsiteY2" fmla="*/ 51036 h 128955"/>
                <a:gd name="connsiteX3" fmla="*/ 85517 w 118294"/>
                <a:gd name="connsiteY3" fmla="*/ 18655 h 128955"/>
                <a:gd name="connsiteX4" fmla="*/ 80472 w 118294"/>
                <a:gd name="connsiteY4" fmla="*/ 8156 h 128955"/>
                <a:gd name="connsiteX5" fmla="*/ 74337 w 118294"/>
                <a:gd name="connsiteY5" fmla="*/ 3248 h 128955"/>
                <a:gd name="connsiteX6" fmla="*/ 67520 w 118294"/>
                <a:gd name="connsiteY6" fmla="*/ 9656 h 128955"/>
                <a:gd name="connsiteX7" fmla="*/ 69156 w 118294"/>
                <a:gd name="connsiteY7" fmla="*/ 36379 h 128955"/>
                <a:gd name="connsiteX8" fmla="*/ 74269 w 118294"/>
                <a:gd name="connsiteY8" fmla="*/ 50081 h 128955"/>
                <a:gd name="connsiteX9" fmla="*/ 71269 w 118294"/>
                <a:gd name="connsiteY9" fmla="*/ 49740 h 128955"/>
                <a:gd name="connsiteX10" fmla="*/ 26549 w 118294"/>
                <a:gd name="connsiteY10" fmla="*/ 9315 h 128955"/>
                <a:gd name="connsiteX11" fmla="*/ 9302 w 118294"/>
                <a:gd name="connsiteY11" fmla="*/ 589 h 128955"/>
                <a:gd name="connsiteX12" fmla="*/ 2076 w 118294"/>
                <a:gd name="connsiteY12" fmla="*/ 1816 h 128955"/>
                <a:gd name="connsiteX13" fmla="*/ 985 w 118294"/>
                <a:gd name="connsiteY13" fmla="*/ 11974 h 128955"/>
                <a:gd name="connsiteX14" fmla="*/ 20823 w 118294"/>
                <a:gd name="connsiteY14" fmla="*/ 73873 h 128955"/>
                <a:gd name="connsiteX15" fmla="*/ 63498 w 118294"/>
                <a:gd name="connsiteY15" fmla="*/ 117434 h 128955"/>
                <a:gd name="connsiteX16" fmla="*/ 78632 w 118294"/>
                <a:gd name="connsiteY16" fmla="*/ 128955 h 128955"/>
                <a:gd name="connsiteX17" fmla="*/ 116330 w 118294"/>
                <a:gd name="connsiteY17" fmla="*/ 104414 h 128955"/>
                <a:gd name="connsiteX18" fmla="*/ 116330 w 118294"/>
                <a:gd name="connsiteY18" fmla="*/ 104414 h 1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294" h="128955">
                  <a:moveTo>
                    <a:pt x="116330" y="104414"/>
                  </a:moveTo>
                  <a:cubicBezTo>
                    <a:pt x="118376" y="93847"/>
                    <a:pt x="119603" y="81440"/>
                    <a:pt x="115989" y="70805"/>
                  </a:cubicBezTo>
                  <a:cubicBezTo>
                    <a:pt x="113399" y="63238"/>
                    <a:pt x="108422" y="57171"/>
                    <a:pt x="103787" y="51036"/>
                  </a:cubicBezTo>
                  <a:cubicBezTo>
                    <a:pt x="96152" y="41015"/>
                    <a:pt x="90221" y="30244"/>
                    <a:pt x="85517" y="18655"/>
                  </a:cubicBezTo>
                  <a:cubicBezTo>
                    <a:pt x="84017" y="15041"/>
                    <a:pt x="82313" y="11565"/>
                    <a:pt x="80472" y="8156"/>
                  </a:cubicBezTo>
                  <a:cubicBezTo>
                    <a:pt x="79177" y="5702"/>
                    <a:pt x="77677" y="2771"/>
                    <a:pt x="74337" y="3248"/>
                  </a:cubicBezTo>
                  <a:cubicBezTo>
                    <a:pt x="70928" y="3793"/>
                    <a:pt x="68815" y="6384"/>
                    <a:pt x="67520" y="9656"/>
                  </a:cubicBezTo>
                  <a:cubicBezTo>
                    <a:pt x="63907" y="18859"/>
                    <a:pt x="65339" y="27653"/>
                    <a:pt x="69156" y="36379"/>
                  </a:cubicBezTo>
                  <a:cubicBezTo>
                    <a:pt x="70724" y="39924"/>
                    <a:pt x="75223" y="49127"/>
                    <a:pt x="74269" y="50081"/>
                  </a:cubicBezTo>
                  <a:cubicBezTo>
                    <a:pt x="73383" y="50968"/>
                    <a:pt x="72224" y="50218"/>
                    <a:pt x="71269" y="49740"/>
                  </a:cubicBezTo>
                  <a:cubicBezTo>
                    <a:pt x="44546" y="36243"/>
                    <a:pt x="51227" y="26085"/>
                    <a:pt x="26549" y="9315"/>
                  </a:cubicBezTo>
                  <a:cubicBezTo>
                    <a:pt x="21232" y="5702"/>
                    <a:pt x="15915" y="1816"/>
                    <a:pt x="9302" y="589"/>
                  </a:cubicBezTo>
                  <a:cubicBezTo>
                    <a:pt x="6711" y="112"/>
                    <a:pt x="3848" y="-911"/>
                    <a:pt x="2076" y="1816"/>
                  </a:cubicBezTo>
                  <a:cubicBezTo>
                    <a:pt x="99" y="4884"/>
                    <a:pt x="-856" y="8224"/>
                    <a:pt x="985" y="11974"/>
                  </a:cubicBezTo>
                  <a:cubicBezTo>
                    <a:pt x="5416" y="20836"/>
                    <a:pt x="11892" y="57239"/>
                    <a:pt x="20823" y="73873"/>
                  </a:cubicBezTo>
                  <a:cubicBezTo>
                    <a:pt x="30912" y="92756"/>
                    <a:pt x="48023" y="104209"/>
                    <a:pt x="63498" y="117434"/>
                  </a:cubicBezTo>
                  <a:cubicBezTo>
                    <a:pt x="68338" y="121525"/>
                    <a:pt x="73042" y="125887"/>
                    <a:pt x="78632" y="128955"/>
                  </a:cubicBezTo>
                  <a:cubicBezTo>
                    <a:pt x="85585" y="123638"/>
                    <a:pt x="108082" y="110822"/>
                    <a:pt x="116330" y="104414"/>
                  </a:cubicBezTo>
                  <a:lnTo>
                    <a:pt x="116330" y="104414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2F45B2C-94AD-499C-8877-CFC4AF6E9ECA}"/>
                </a:ext>
              </a:extLst>
            </p:cNvPr>
            <p:cNvSpPr/>
            <p:nvPr/>
          </p:nvSpPr>
          <p:spPr>
            <a:xfrm>
              <a:off x="5788106" y="194969"/>
              <a:ext cx="73385" cy="66125"/>
            </a:xfrm>
            <a:custGeom>
              <a:avLst/>
              <a:gdLst>
                <a:gd name="connsiteX0" fmla="*/ 10463 w 73385"/>
                <a:gd name="connsiteY0" fmla="*/ 14724 h 66125"/>
                <a:gd name="connsiteX1" fmla="*/ 1192 w 73385"/>
                <a:gd name="connsiteY1" fmla="*/ 42538 h 66125"/>
                <a:gd name="connsiteX2" fmla="*/ 10054 w 73385"/>
                <a:gd name="connsiteY2" fmla="*/ 66125 h 66125"/>
                <a:gd name="connsiteX3" fmla="*/ 73385 w 73385"/>
                <a:gd name="connsiteY3" fmla="*/ 37357 h 66125"/>
                <a:gd name="connsiteX4" fmla="*/ 63091 w 73385"/>
                <a:gd name="connsiteY4" fmla="*/ 4362 h 66125"/>
                <a:gd name="connsiteX5" fmla="*/ 56547 w 73385"/>
                <a:gd name="connsiteY5" fmla="*/ 545 h 66125"/>
                <a:gd name="connsiteX6" fmla="*/ 10463 w 73385"/>
                <a:gd name="connsiteY6" fmla="*/ 14724 h 66125"/>
                <a:gd name="connsiteX7" fmla="*/ 10463 w 73385"/>
                <a:gd name="connsiteY7" fmla="*/ 14724 h 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85" h="66125">
                  <a:moveTo>
                    <a:pt x="10463" y="14724"/>
                  </a:moveTo>
                  <a:cubicBezTo>
                    <a:pt x="510" y="21746"/>
                    <a:pt x="-1739" y="31358"/>
                    <a:pt x="1192" y="42538"/>
                  </a:cubicBezTo>
                  <a:cubicBezTo>
                    <a:pt x="3305" y="50718"/>
                    <a:pt x="5555" y="58899"/>
                    <a:pt x="10054" y="66125"/>
                  </a:cubicBezTo>
                  <a:cubicBezTo>
                    <a:pt x="24302" y="59717"/>
                    <a:pt x="66500" y="40561"/>
                    <a:pt x="73385" y="37357"/>
                  </a:cubicBezTo>
                  <a:cubicBezTo>
                    <a:pt x="71817" y="33471"/>
                    <a:pt x="65068" y="11247"/>
                    <a:pt x="63091" y="4362"/>
                  </a:cubicBezTo>
                  <a:cubicBezTo>
                    <a:pt x="62000" y="545"/>
                    <a:pt x="60433" y="-887"/>
                    <a:pt x="56547" y="545"/>
                  </a:cubicBezTo>
                  <a:cubicBezTo>
                    <a:pt x="55115" y="1158"/>
                    <a:pt x="19462" y="10702"/>
                    <a:pt x="10463" y="14724"/>
                  </a:cubicBezTo>
                  <a:lnTo>
                    <a:pt x="10463" y="1472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7A4F5D62-6491-4876-9104-BD11E869C411}"/>
                </a:ext>
              </a:extLst>
            </p:cNvPr>
            <p:cNvSpPr/>
            <p:nvPr/>
          </p:nvSpPr>
          <p:spPr>
            <a:xfrm>
              <a:off x="5784231" y="212168"/>
              <a:ext cx="732888" cy="738748"/>
            </a:xfrm>
            <a:custGeom>
              <a:avLst/>
              <a:gdLst>
                <a:gd name="connsiteX0" fmla="*/ 977 w 732888"/>
                <a:gd name="connsiteY0" fmla="*/ 43882 h 738748"/>
                <a:gd name="connsiteX1" fmla="*/ 82033 w 732888"/>
                <a:gd name="connsiteY1" fmla="*/ 236056 h 738748"/>
                <a:gd name="connsiteX2" fmla="*/ 127162 w 732888"/>
                <a:gd name="connsiteY2" fmla="*/ 260052 h 738748"/>
                <a:gd name="connsiteX3" fmla="*/ 201059 w 732888"/>
                <a:gd name="connsiteY3" fmla="*/ 253099 h 738748"/>
                <a:gd name="connsiteX4" fmla="*/ 180608 w 732888"/>
                <a:gd name="connsiteY4" fmla="*/ 382623 h 738748"/>
                <a:gd name="connsiteX5" fmla="*/ 160157 w 732888"/>
                <a:gd name="connsiteY5" fmla="*/ 553051 h 738748"/>
                <a:gd name="connsiteX6" fmla="*/ 124776 w 732888"/>
                <a:gd name="connsiteY6" fmla="*/ 699482 h 738748"/>
                <a:gd name="connsiteX7" fmla="*/ 125798 w 732888"/>
                <a:gd name="connsiteY7" fmla="*/ 703232 h 738748"/>
                <a:gd name="connsiteX8" fmla="*/ 138478 w 732888"/>
                <a:gd name="connsiteY8" fmla="*/ 729614 h 738748"/>
                <a:gd name="connsiteX9" fmla="*/ 144000 w 732888"/>
                <a:gd name="connsiteY9" fmla="*/ 731386 h 738748"/>
                <a:gd name="connsiteX10" fmla="*/ 185448 w 732888"/>
                <a:gd name="connsiteY10" fmla="*/ 710321 h 738748"/>
                <a:gd name="connsiteX11" fmla="*/ 618606 w 732888"/>
                <a:gd name="connsiteY11" fmla="*/ 738749 h 738748"/>
                <a:gd name="connsiteX12" fmla="*/ 625083 w 732888"/>
                <a:gd name="connsiteY12" fmla="*/ 727569 h 738748"/>
                <a:gd name="connsiteX13" fmla="*/ 619697 w 732888"/>
                <a:gd name="connsiteY13" fmla="*/ 660079 h 738748"/>
                <a:gd name="connsiteX14" fmla="*/ 625833 w 732888"/>
                <a:gd name="connsiteY14" fmla="*/ 655103 h 738748"/>
                <a:gd name="connsiteX15" fmla="*/ 634967 w 732888"/>
                <a:gd name="connsiteY15" fmla="*/ 650944 h 738748"/>
                <a:gd name="connsiteX16" fmla="*/ 727339 w 732888"/>
                <a:gd name="connsiteY16" fmla="*/ 481471 h 738748"/>
                <a:gd name="connsiteX17" fmla="*/ 732111 w 732888"/>
                <a:gd name="connsiteY17" fmla="*/ 439614 h 738748"/>
                <a:gd name="connsiteX18" fmla="*/ 656578 w 732888"/>
                <a:gd name="connsiteY18" fmla="*/ 171089 h 738748"/>
                <a:gd name="connsiteX19" fmla="*/ 644852 w 732888"/>
                <a:gd name="connsiteY19" fmla="*/ 128687 h 738748"/>
                <a:gd name="connsiteX20" fmla="*/ 641171 w 732888"/>
                <a:gd name="connsiteY20" fmla="*/ 125005 h 738748"/>
                <a:gd name="connsiteX21" fmla="*/ 545663 w 732888"/>
                <a:gd name="connsiteY21" fmla="*/ 83421 h 738748"/>
                <a:gd name="connsiteX22" fmla="*/ 482946 w 732888"/>
                <a:gd name="connsiteY22" fmla="*/ 49949 h 738748"/>
                <a:gd name="connsiteX23" fmla="*/ 476743 w 732888"/>
                <a:gd name="connsiteY23" fmla="*/ 47086 h 738748"/>
                <a:gd name="connsiteX24" fmla="*/ 476743 w 732888"/>
                <a:gd name="connsiteY24" fmla="*/ 47086 h 738748"/>
                <a:gd name="connsiteX25" fmla="*/ 461881 w 732888"/>
                <a:gd name="connsiteY25" fmla="*/ 29975 h 738748"/>
                <a:gd name="connsiteX26" fmla="*/ 458745 w 732888"/>
                <a:gd name="connsiteY26" fmla="*/ 27862 h 738748"/>
                <a:gd name="connsiteX27" fmla="*/ 454178 w 732888"/>
                <a:gd name="connsiteY27" fmla="*/ 41905 h 738748"/>
                <a:gd name="connsiteX28" fmla="*/ 441771 w 732888"/>
                <a:gd name="connsiteY28" fmla="*/ 72309 h 738748"/>
                <a:gd name="connsiteX29" fmla="*/ 429773 w 732888"/>
                <a:gd name="connsiteY29" fmla="*/ 102918 h 738748"/>
                <a:gd name="connsiteX30" fmla="*/ 417502 w 732888"/>
                <a:gd name="connsiteY30" fmla="*/ 116961 h 738748"/>
                <a:gd name="connsiteX31" fmla="*/ 384916 w 732888"/>
                <a:gd name="connsiteY31" fmla="*/ 130732 h 738748"/>
                <a:gd name="connsiteX32" fmla="*/ 375850 w 732888"/>
                <a:gd name="connsiteY32" fmla="*/ 127528 h 738748"/>
                <a:gd name="connsiteX33" fmla="*/ 362011 w 732888"/>
                <a:gd name="connsiteY33" fmla="*/ 108031 h 738748"/>
                <a:gd name="connsiteX34" fmla="*/ 348513 w 732888"/>
                <a:gd name="connsiteY34" fmla="*/ 81989 h 738748"/>
                <a:gd name="connsiteX35" fmla="*/ 338696 w 732888"/>
                <a:gd name="connsiteY35" fmla="*/ 61265 h 738748"/>
                <a:gd name="connsiteX36" fmla="*/ 336924 w 732888"/>
                <a:gd name="connsiteY36" fmla="*/ 44427 h 738748"/>
                <a:gd name="connsiteX37" fmla="*/ 336378 w 732888"/>
                <a:gd name="connsiteY37" fmla="*/ 40337 h 738748"/>
                <a:gd name="connsiteX38" fmla="*/ 328334 w 732888"/>
                <a:gd name="connsiteY38" fmla="*/ 47086 h 738748"/>
                <a:gd name="connsiteX39" fmla="*/ 328334 w 732888"/>
                <a:gd name="connsiteY39" fmla="*/ 47086 h 738748"/>
                <a:gd name="connsiteX40" fmla="*/ 325744 w 732888"/>
                <a:gd name="connsiteY40" fmla="*/ 47563 h 738748"/>
                <a:gd name="connsiteX41" fmla="*/ 320904 w 732888"/>
                <a:gd name="connsiteY41" fmla="*/ 52608 h 738748"/>
                <a:gd name="connsiteX42" fmla="*/ 288182 w 732888"/>
                <a:gd name="connsiteY42" fmla="*/ 69991 h 738748"/>
                <a:gd name="connsiteX43" fmla="*/ 220147 w 732888"/>
                <a:gd name="connsiteY43" fmla="*/ 71764 h 738748"/>
                <a:gd name="connsiteX44" fmla="*/ 142568 w 732888"/>
                <a:gd name="connsiteY44" fmla="*/ 132504 h 738748"/>
                <a:gd name="connsiteX45" fmla="*/ 75352 w 732888"/>
                <a:gd name="connsiteY45" fmla="*/ 2366 h 738748"/>
                <a:gd name="connsiteX46" fmla="*/ 68330 w 732888"/>
                <a:gd name="connsiteY46" fmla="*/ 3456 h 738748"/>
                <a:gd name="connsiteX47" fmla="*/ 91 w 732888"/>
                <a:gd name="connsiteY47" fmla="*/ 38905 h 738748"/>
                <a:gd name="connsiteX48" fmla="*/ 977 w 732888"/>
                <a:gd name="connsiteY48" fmla="*/ 43882 h 738748"/>
                <a:gd name="connsiteX49" fmla="*/ 619152 w 732888"/>
                <a:gd name="connsiteY49" fmla="*/ 453589 h 738748"/>
                <a:gd name="connsiteX50" fmla="*/ 607358 w 732888"/>
                <a:gd name="connsiteY50" fmla="*/ 474109 h 738748"/>
                <a:gd name="connsiteX51" fmla="*/ 605859 w 732888"/>
                <a:gd name="connsiteY51" fmla="*/ 473564 h 738748"/>
                <a:gd name="connsiteX52" fmla="*/ 598768 w 732888"/>
                <a:gd name="connsiteY52" fmla="*/ 379079 h 738748"/>
                <a:gd name="connsiteX53" fmla="*/ 605177 w 732888"/>
                <a:gd name="connsiteY53" fmla="*/ 399325 h 738748"/>
                <a:gd name="connsiteX54" fmla="*/ 619220 w 732888"/>
                <a:gd name="connsiteY54" fmla="*/ 448749 h 738748"/>
                <a:gd name="connsiteX55" fmla="*/ 619152 w 732888"/>
                <a:gd name="connsiteY55" fmla="*/ 453589 h 738748"/>
                <a:gd name="connsiteX56" fmla="*/ 619152 w 732888"/>
                <a:gd name="connsiteY56" fmla="*/ 453589 h 73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32888" h="738748">
                  <a:moveTo>
                    <a:pt x="977" y="43882"/>
                  </a:moveTo>
                  <a:cubicBezTo>
                    <a:pt x="16998" y="75854"/>
                    <a:pt x="58650" y="212264"/>
                    <a:pt x="82033" y="236056"/>
                  </a:cubicBezTo>
                  <a:cubicBezTo>
                    <a:pt x="98803" y="253099"/>
                    <a:pt x="111005" y="254462"/>
                    <a:pt x="127162" y="260052"/>
                  </a:cubicBezTo>
                  <a:cubicBezTo>
                    <a:pt x="139364" y="264279"/>
                    <a:pt x="201059" y="238510"/>
                    <a:pt x="201059" y="253099"/>
                  </a:cubicBezTo>
                  <a:cubicBezTo>
                    <a:pt x="201059" y="294001"/>
                    <a:pt x="181494" y="361831"/>
                    <a:pt x="180608" y="382623"/>
                  </a:cubicBezTo>
                  <a:cubicBezTo>
                    <a:pt x="179653" y="404984"/>
                    <a:pt x="161929" y="530214"/>
                    <a:pt x="160157" y="553051"/>
                  </a:cubicBezTo>
                  <a:cubicBezTo>
                    <a:pt x="158248" y="577252"/>
                    <a:pt x="127298" y="682712"/>
                    <a:pt x="124776" y="699482"/>
                  </a:cubicBezTo>
                  <a:cubicBezTo>
                    <a:pt x="124571" y="700914"/>
                    <a:pt x="125185" y="702005"/>
                    <a:pt x="125798" y="703232"/>
                  </a:cubicBezTo>
                  <a:cubicBezTo>
                    <a:pt x="130093" y="712026"/>
                    <a:pt x="134388" y="720752"/>
                    <a:pt x="138478" y="729614"/>
                  </a:cubicBezTo>
                  <a:cubicBezTo>
                    <a:pt x="139842" y="732477"/>
                    <a:pt x="140796" y="733227"/>
                    <a:pt x="144000" y="731386"/>
                  </a:cubicBezTo>
                  <a:cubicBezTo>
                    <a:pt x="157157" y="723683"/>
                    <a:pt x="170587" y="716389"/>
                    <a:pt x="185448" y="710321"/>
                  </a:cubicBezTo>
                  <a:cubicBezTo>
                    <a:pt x="185380" y="720206"/>
                    <a:pt x="594269" y="738749"/>
                    <a:pt x="618606" y="738749"/>
                  </a:cubicBezTo>
                  <a:cubicBezTo>
                    <a:pt x="624265" y="737044"/>
                    <a:pt x="625696" y="733636"/>
                    <a:pt x="625083" y="727569"/>
                  </a:cubicBezTo>
                  <a:cubicBezTo>
                    <a:pt x="622901" y="705754"/>
                    <a:pt x="619765" y="660693"/>
                    <a:pt x="619697" y="660079"/>
                  </a:cubicBezTo>
                  <a:cubicBezTo>
                    <a:pt x="619424" y="653399"/>
                    <a:pt x="619561" y="652990"/>
                    <a:pt x="625833" y="655103"/>
                  </a:cubicBezTo>
                  <a:cubicBezTo>
                    <a:pt x="630741" y="656807"/>
                    <a:pt x="632718" y="655171"/>
                    <a:pt x="634967" y="650944"/>
                  </a:cubicBezTo>
                  <a:cubicBezTo>
                    <a:pt x="657328" y="608542"/>
                    <a:pt x="720249" y="496333"/>
                    <a:pt x="727339" y="481471"/>
                  </a:cubicBezTo>
                  <a:cubicBezTo>
                    <a:pt x="733815" y="467905"/>
                    <a:pt x="733406" y="453794"/>
                    <a:pt x="732111" y="439614"/>
                  </a:cubicBezTo>
                  <a:cubicBezTo>
                    <a:pt x="730543" y="422708"/>
                    <a:pt x="661759" y="189836"/>
                    <a:pt x="656578" y="171089"/>
                  </a:cubicBezTo>
                  <a:cubicBezTo>
                    <a:pt x="652624" y="156978"/>
                    <a:pt x="648738" y="142798"/>
                    <a:pt x="644852" y="128687"/>
                  </a:cubicBezTo>
                  <a:cubicBezTo>
                    <a:pt x="644307" y="126710"/>
                    <a:pt x="643012" y="125755"/>
                    <a:pt x="641171" y="125005"/>
                  </a:cubicBezTo>
                  <a:cubicBezTo>
                    <a:pt x="608790" y="112326"/>
                    <a:pt x="576954" y="98555"/>
                    <a:pt x="545663" y="83421"/>
                  </a:cubicBezTo>
                  <a:cubicBezTo>
                    <a:pt x="524326" y="73127"/>
                    <a:pt x="503329" y="62084"/>
                    <a:pt x="482946" y="49949"/>
                  </a:cubicBezTo>
                  <a:cubicBezTo>
                    <a:pt x="481037" y="48790"/>
                    <a:pt x="479333" y="46881"/>
                    <a:pt x="476743" y="47086"/>
                  </a:cubicBezTo>
                  <a:lnTo>
                    <a:pt x="476743" y="47086"/>
                  </a:lnTo>
                  <a:cubicBezTo>
                    <a:pt x="471766" y="41360"/>
                    <a:pt x="466858" y="35633"/>
                    <a:pt x="461881" y="29975"/>
                  </a:cubicBezTo>
                  <a:cubicBezTo>
                    <a:pt x="461063" y="29021"/>
                    <a:pt x="460313" y="27794"/>
                    <a:pt x="458745" y="27862"/>
                  </a:cubicBezTo>
                  <a:cubicBezTo>
                    <a:pt x="456360" y="32225"/>
                    <a:pt x="455882" y="37269"/>
                    <a:pt x="454178" y="41905"/>
                  </a:cubicBezTo>
                  <a:cubicBezTo>
                    <a:pt x="450361" y="52199"/>
                    <a:pt x="445588" y="62084"/>
                    <a:pt x="441771" y="72309"/>
                  </a:cubicBezTo>
                  <a:cubicBezTo>
                    <a:pt x="437953" y="82603"/>
                    <a:pt x="433386" y="92556"/>
                    <a:pt x="429773" y="102918"/>
                  </a:cubicBezTo>
                  <a:cubicBezTo>
                    <a:pt x="427591" y="109326"/>
                    <a:pt x="424183" y="114575"/>
                    <a:pt x="417502" y="116961"/>
                  </a:cubicBezTo>
                  <a:cubicBezTo>
                    <a:pt x="406390" y="120983"/>
                    <a:pt x="395687" y="125960"/>
                    <a:pt x="384916" y="130732"/>
                  </a:cubicBezTo>
                  <a:cubicBezTo>
                    <a:pt x="380758" y="132572"/>
                    <a:pt x="378236" y="131277"/>
                    <a:pt x="375850" y="127528"/>
                  </a:cubicBezTo>
                  <a:cubicBezTo>
                    <a:pt x="371555" y="120847"/>
                    <a:pt x="366987" y="114371"/>
                    <a:pt x="362011" y="108031"/>
                  </a:cubicBezTo>
                  <a:cubicBezTo>
                    <a:pt x="355944" y="100327"/>
                    <a:pt x="352194" y="91056"/>
                    <a:pt x="348513" y="81989"/>
                  </a:cubicBezTo>
                  <a:cubicBezTo>
                    <a:pt x="345650" y="74900"/>
                    <a:pt x="342173" y="68083"/>
                    <a:pt x="338696" y="61265"/>
                  </a:cubicBezTo>
                  <a:cubicBezTo>
                    <a:pt x="335901" y="55744"/>
                    <a:pt x="335015" y="50290"/>
                    <a:pt x="336924" y="44427"/>
                  </a:cubicBezTo>
                  <a:cubicBezTo>
                    <a:pt x="337401" y="42996"/>
                    <a:pt x="337878" y="41496"/>
                    <a:pt x="336378" y="40337"/>
                  </a:cubicBezTo>
                  <a:cubicBezTo>
                    <a:pt x="329425" y="39996"/>
                    <a:pt x="328607" y="40610"/>
                    <a:pt x="328334" y="47086"/>
                  </a:cubicBezTo>
                  <a:lnTo>
                    <a:pt x="328334" y="47086"/>
                  </a:lnTo>
                  <a:cubicBezTo>
                    <a:pt x="327312" y="46404"/>
                    <a:pt x="326562" y="46745"/>
                    <a:pt x="325744" y="47563"/>
                  </a:cubicBezTo>
                  <a:cubicBezTo>
                    <a:pt x="324176" y="49267"/>
                    <a:pt x="322199" y="50699"/>
                    <a:pt x="320904" y="52608"/>
                  </a:cubicBezTo>
                  <a:cubicBezTo>
                    <a:pt x="312860" y="63856"/>
                    <a:pt x="300793" y="67265"/>
                    <a:pt x="288182" y="69991"/>
                  </a:cubicBezTo>
                  <a:cubicBezTo>
                    <a:pt x="273048" y="73264"/>
                    <a:pt x="236917" y="68151"/>
                    <a:pt x="220147" y="71764"/>
                  </a:cubicBezTo>
                  <a:cubicBezTo>
                    <a:pt x="212989" y="73332"/>
                    <a:pt x="167246" y="115598"/>
                    <a:pt x="142568" y="132504"/>
                  </a:cubicBezTo>
                  <a:cubicBezTo>
                    <a:pt x="140046" y="134277"/>
                    <a:pt x="98871" y="62288"/>
                    <a:pt x="75352" y="2366"/>
                  </a:cubicBezTo>
                  <a:cubicBezTo>
                    <a:pt x="73784" y="-1724"/>
                    <a:pt x="70239" y="48"/>
                    <a:pt x="68330" y="3456"/>
                  </a:cubicBezTo>
                  <a:cubicBezTo>
                    <a:pt x="63899" y="9728"/>
                    <a:pt x="3363" y="34611"/>
                    <a:pt x="91" y="38905"/>
                  </a:cubicBezTo>
                  <a:cubicBezTo>
                    <a:pt x="23" y="38905"/>
                    <a:pt x="-318" y="41291"/>
                    <a:pt x="977" y="43882"/>
                  </a:cubicBezTo>
                  <a:close/>
                  <a:moveTo>
                    <a:pt x="619152" y="453589"/>
                  </a:moveTo>
                  <a:cubicBezTo>
                    <a:pt x="615402" y="460543"/>
                    <a:pt x="611312" y="467292"/>
                    <a:pt x="607358" y="474109"/>
                  </a:cubicBezTo>
                  <a:cubicBezTo>
                    <a:pt x="606881" y="473904"/>
                    <a:pt x="606336" y="473768"/>
                    <a:pt x="605859" y="473564"/>
                  </a:cubicBezTo>
                  <a:cubicBezTo>
                    <a:pt x="603472" y="442069"/>
                    <a:pt x="601155" y="410574"/>
                    <a:pt x="598768" y="379079"/>
                  </a:cubicBezTo>
                  <a:cubicBezTo>
                    <a:pt x="601155" y="385759"/>
                    <a:pt x="603200" y="392508"/>
                    <a:pt x="605177" y="399325"/>
                  </a:cubicBezTo>
                  <a:cubicBezTo>
                    <a:pt x="609880" y="415755"/>
                    <a:pt x="614584" y="432252"/>
                    <a:pt x="619220" y="448749"/>
                  </a:cubicBezTo>
                  <a:cubicBezTo>
                    <a:pt x="619629" y="450249"/>
                    <a:pt x="619833" y="452294"/>
                    <a:pt x="619152" y="453589"/>
                  </a:cubicBezTo>
                  <a:lnTo>
                    <a:pt x="619152" y="453589"/>
                  </a:ln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3499C15-06EC-4776-B967-94B6A76826A2}"/>
                </a:ext>
              </a:extLst>
            </p:cNvPr>
            <p:cNvSpPr/>
            <p:nvPr/>
          </p:nvSpPr>
          <p:spPr>
            <a:xfrm>
              <a:off x="6004145" y="239890"/>
              <a:ext cx="261973" cy="563787"/>
            </a:xfrm>
            <a:custGeom>
              <a:avLst/>
              <a:gdLst>
                <a:gd name="connsiteX0" fmla="*/ 73107 w 261973"/>
                <a:gd name="connsiteY0" fmla="*/ 188768 h 563787"/>
                <a:gd name="connsiteX1" fmla="*/ 36431 w 261973"/>
                <a:gd name="connsiteY1" fmla="*/ 364308 h 563787"/>
                <a:gd name="connsiteX2" fmla="*/ 437 w 261973"/>
                <a:gd name="connsiteY2" fmla="*/ 534463 h 563787"/>
                <a:gd name="connsiteX3" fmla="*/ 2959 w 261973"/>
                <a:gd name="connsiteY3" fmla="*/ 539167 h 563787"/>
                <a:gd name="connsiteX4" fmla="*/ 67858 w 261973"/>
                <a:gd name="connsiteY4" fmla="*/ 554778 h 563787"/>
                <a:gd name="connsiteX5" fmla="*/ 208426 w 261973"/>
                <a:gd name="connsiteY5" fmla="*/ 563368 h 563787"/>
                <a:gd name="connsiteX6" fmla="*/ 258396 w 261973"/>
                <a:gd name="connsiteY6" fmla="*/ 561663 h 563787"/>
                <a:gd name="connsiteX7" fmla="*/ 261600 w 261973"/>
                <a:gd name="connsiteY7" fmla="*/ 557641 h 563787"/>
                <a:gd name="connsiteX8" fmla="*/ 242648 w 261973"/>
                <a:gd name="connsiteY8" fmla="*/ 451499 h 563787"/>
                <a:gd name="connsiteX9" fmla="*/ 238285 w 261973"/>
                <a:gd name="connsiteY9" fmla="*/ 300569 h 563787"/>
                <a:gd name="connsiteX10" fmla="*/ 248716 w 261973"/>
                <a:gd name="connsiteY10" fmla="*/ 115893 h 563787"/>
                <a:gd name="connsiteX11" fmla="*/ 256964 w 261973"/>
                <a:gd name="connsiteY11" fmla="*/ 19227 h 563787"/>
                <a:gd name="connsiteX12" fmla="*/ 242103 w 261973"/>
                <a:gd name="connsiteY12" fmla="*/ 2116 h 563787"/>
                <a:gd name="connsiteX13" fmla="*/ 238967 w 261973"/>
                <a:gd name="connsiteY13" fmla="*/ 3 h 563787"/>
                <a:gd name="connsiteX14" fmla="*/ 234399 w 261973"/>
                <a:gd name="connsiteY14" fmla="*/ 14046 h 563787"/>
                <a:gd name="connsiteX15" fmla="*/ 209995 w 261973"/>
                <a:gd name="connsiteY15" fmla="*/ 75059 h 563787"/>
                <a:gd name="connsiteX16" fmla="*/ 197724 w 261973"/>
                <a:gd name="connsiteY16" fmla="*/ 89102 h 563787"/>
                <a:gd name="connsiteX17" fmla="*/ 165138 w 261973"/>
                <a:gd name="connsiteY17" fmla="*/ 102873 h 563787"/>
                <a:gd name="connsiteX18" fmla="*/ 156071 w 261973"/>
                <a:gd name="connsiteY18" fmla="*/ 99669 h 563787"/>
                <a:gd name="connsiteX19" fmla="*/ 142233 w 261973"/>
                <a:gd name="connsiteY19" fmla="*/ 80240 h 563787"/>
                <a:gd name="connsiteX20" fmla="*/ 118918 w 261973"/>
                <a:gd name="connsiteY20" fmla="*/ 33475 h 563787"/>
                <a:gd name="connsiteX21" fmla="*/ 116191 w 261973"/>
                <a:gd name="connsiteY21" fmla="*/ 17318 h 563787"/>
                <a:gd name="connsiteX22" fmla="*/ 116600 w 261973"/>
                <a:gd name="connsiteY22" fmla="*/ 12614 h 563787"/>
                <a:gd name="connsiteX23" fmla="*/ 108556 w 261973"/>
                <a:gd name="connsiteY23" fmla="*/ 19363 h 563787"/>
                <a:gd name="connsiteX24" fmla="*/ 103716 w 261973"/>
                <a:gd name="connsiteY24" fmla="*/ 43769 h 563787"/>
                <a:gd name="connsiteX25" fmla="*/ 73107 w 261973"/>
                <a:gd name="connsiteY25" fmla="*/ 188768 h 563787"/>
                <a:gd name="connsiteX26" fmla="*/ 73107 w 261973"/>
                <a:gd name="connsiteY26" fmla="*/ 188768 h 5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973" h="563787">
                  <a:moveTo>
                    <a:pt x="73107" y="188768"/>
                  </a:moveTo>
                  <a:cubicBezTo>
                    <a:pt x="70039" y="203425"/>
                    <a:pt x="40181" y="346925"/>
                    <a:pt x="36431" y="364308"/>
                  </a:cubicBezTo>
                  <a:cubicBezTo>
                    <a:pt x="33364" y="378624"/>
                    <a:pt x="1323" y="531327"/>
                    <a:pt x="437" y="534463"/>
                  </a:cubicBezTo>
                  <a:cubicBezTo>
                    <a:pt x="-313" y="537122"/>
                    <a:pt x="-449" y="538144"/>
                    <a:pt x="2959" y="539167"/>
                  </a:cubicBezTo>
                  <a:cubicBezTo>
                    <a:pt x="24297" y="545575"/>
                    <a:pt x="45975" y="550483"/>
                    <a:pt x="67858" y="554778"/>
                  </a:cubicBezTo>
                  <a:cubicBezTo>
                    <a:pt x="114351" y="563777"/>
                    <a:pt x="161320" y="564527"/>
                    <a:pt x="208426" y="563368"/>
                  </a:cubicBezTo>
                  <a:cubicBezTo>
                    <a:pt x="225060" y="562959"/>
                    <a:pt x="241694" y="561732"/>
                    <a:pt x="258396" y="561663"/>
                  </a:cubicBezTo>
                  <a:cubicBezTo>
                    <a:pt x="261327" y="561663"/>
                    <a:pt x="262691" y="561868"/>
                    <a:pt x="261600" y="557641"/>
                  </a:cubicBezTo>
                  <a:cubicBezTo>
                    <a:pt x="257032" y="539576"/>
                    <a:pt x="244557" y="468746"/>
                    <a:pt x="242648" y="451499"/>
                  </a:cubicBezTo>
                  <a:cubicBezTo>
                    <a:pt x="237058" y="401325"/>
                    <a:pt x="236786" y="351015"/>
                    <a:pt x="238285" y="300569"/>
                  </a:cubicBezTo>
                  <a:cubicBezTo>
                    <a:pt x="239103" y="272959"/>
                    <a:pt x="247284" y="131982"/>
                    <a:pt x="248716" y="115893"/>
                  </a:cubicBezTo>
                  <a:cubicBezTo>
                    <a:pt x="250011" y="102191"/>
                    <a:pt x="256896" y="32657"/>
                    <a:pt x="256964" y="19227"/>
                  </a:cubicBezTo>
                  <a:cubicBezTo>
                    <a:pt x="251988" y="13501"/>
                    <a:pt x="247080" y="7842"/>
                    <a:pt x="242103" y="2116"/>
                  </a:cubicBezTo>
                  <a:cubicBezTo>
                    <a:pt x="241285" y="1162"/>
                    <a:pt x="240535" y="-65"/>
                    <a:pt x="238967" y="3"/>
                  </a:cubicBezTo>
                  <a:cubicBezTo>
                    <a:pt x="236581" y="4366"/>
                    <a:pt x="236104" y="9410"/>
                    <a:pt x="234399" y="14046"/>
                  </a:cubicBezTo>
                  <a:cubicBezTo>
                    <a:pt x="230582" y="24340"/>
                    <a:pt x="213539" y="64697"/>
                    <a:pt x="209995" y="75059"/>
                  </a:cubicBezTo>
                  <a:cubicBezTo>
                    <a:pt x="207813" y="81467"/>
                    <a:pt x="204405" y="86716"/>
                    <a:pt x="197724" y="89102"/>
                  </a:cubicBezTo>
                  <a:cubicBezTo>
                    <a:pt x="186612" y="93056"/>
                    <a:pt x="175909" y="98101"/>
                    <a:pt x="165138" y="102873"/>
                  </a:cubicBezTo>
                  <a:cubicBezTo>
                    <a:pt x="160980" y="104713"/>
                    <a:pt x="158457" y="103418"/>
                    <a:pt x="156071" y="99669"/>
                  </a:cubicBezTo>
                  <a:cubicBezTo>
                    <a:pt x="151776" y="92988"/>
                    <a:pt x="147209" y="86512"/>
                    <a:pt x="142233" y="80240"/>
                  </a:cubicBezTo>
                  <a:cubicBezTo>
                    <a:pt x="136165" y="72537"/>
                    <a:pt x="122395" y="40292"/>
                    <a:pt x="118918" y="33475"/>
                  </a:cubicBezTo>
                  <a:cubicBezTo>
                    <a:pt x="116123" y="27953"/>
                    <a:pt x="114282" y="23181"/>
                    <a:pt x="116191" y="17318"/>
                  </a:cubicBezTo>
                  <a:cubicBezTo>
                    <a:pt x="116669" y="15887"/>
                    <a:pt x="118100" y="13773"/>
                    <a:pt x="116600" y="12614"/>
                  </a:cubicBezTo>
                  <a:cubicBezTo>
                    <a:pt x="109647" y="12274"/>
                    <a:pt x="108829" y="12887"/>
                    <a:pt x="108556" y="19363"/>
                  </a:cubicBezTo>
                  <a:cubicBezTo>
                    <a:pt x="106920" y="27476"/>
                    <a:pt x="105352" y="35588"/>
                    <a:pt x="103716" y="43769"/>
                  </a:cubicBezTo>
                  <a:cubicBezTo>
                    <a:pt x="102080" y="51881"/>
                    <a:pt x="75152" y="178747"/>
                    <a:pt x="73107" y="188768"/>
                  </a:cubicBezTo>
                  <a:lnTo>
                    <a:pt x="73107" y="1887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43975E1-7C00-4ECA-85F3-F66B195FB8A9}"/>
                </a:ext>
              </a:extLst>
            </p:cNvPr>
            <p:cNvSpPr/>
            <p:nvPr/>
          </p:nvSpPr>
          <p:spPr>
            <a:xfrm>
              <a:off x="6244723" y="841271"/>
              <a:ext cx="123619" cy="109645"/>
            </a:xfrm>
            <a:custGeom>
              <a:avLst/>
              <a:gdLst>
                <a:gd name="connsiteX0" fmla="*/ 77808 w 123619"/>
                <a:gd name="connsiteY0" fmla="*/ 27 h 109645"/>
                <a:gd name="connsiteX1" fmla="*/ 39769 w 123619"/>
                <a:gd name="connsiteY1" fmla="*/ 231 h 109645"/>
                <a:gd name="connsiteX2" fmla="*/ 7320 w 123619"/>
                <a:gd name="connsiteY2" fmla="*/ 4390 h 109645"/>
                <a:gd name="connsiteX3" fmla="*/ 162 w 123619"/>
                <a:gd name="connsiteY3" fmla="*/ 9775 h 109645"/>
                <a:gd name="connsiteX4" fmla="*/ 4729 w 123619"/>
                <a:gd name="connsiteY4" fmla="*/ 18024 h 109645"/>
                <a:gd name="connsiteX5" fmla="*/ 23271 w 123619"/>
                <a:gd name="connsiteY5" fmla="*/ 23887 h 109645"/>
                <a:gd name="connsiteX6" fmla="*/ 47949 w 123619"/>
                <a:gd name="connsiteY6" fmla="*/ 39293 h 109645"/>
                <a:gd name="connsiteX7" fmla="*/ 82103 w 123619"/>
                <a:gd name="connsiteY7" fmla="*/ 109646 h 109645"/>
                <a:gd name="connsiteX8" fmla="*/ 85034 w 123619"/>
                <a:gd name="connsiteY8" fmla="*/ 109646 h 109645"/>
                <a:gd name="connsiteX9" fmla="*/ 123619 w 123619"/>
                <a:gd name="connsiteY9" fmla="*/ 45156 h 109645"/>
                <a:gd name="connsiteX10" fmla="*/ 80876 w 123619"/>
                <a:gd name="connsiteY10" fmla="*/ 2413 h 109645"/>
                <a:gd name="connsiteX11" fmla="*/ 77808 w 123619"/>
                <a:gd name="connsiteY11" fmla="*/ 27 h 109645"/>
                <a:gd name="connsiteX12" fmla="*/ 77808 w 123619"/>
                <a:gd name="connsiteY12" fmla="*/ 27 h 1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619" h="109645">
                  <a:moveTo>
                    <a:pt x="77808" y="27"/>
                  </a:moveTo>
                  <a:cubicBezTo>
                    <a:pt x="65128" y="95"/>
                    <a:pt x="52449" y="-178"/>
                    <a:pt x="39769" y="231"/>
                  </a:cubicBezTo>
                  <a:cubicBezTo>
                    <a:pt x="28861" y="572"/>
                    <a:pt x="17886" y="1186"/>
                    <a:pt x="7320" y="4390"/>
                  </a:cubicBezTo>
                  <a:cubicBezTo>
                    <a:pt x="4252" y="5344"/>
                    <a:pt x="980" y="6230"/>
                    <a:pt x="162" y="9775"/>
                  </a:cubicBezTo>
                  <a:cubicBezTo>
                    <a:pt x="-725" y="13661"/>
                    <a:pt x="2207" y="15911"/>
                    <a:pt x="4729" y="18024"/>
                  </a:cubicBezTo>
                  <a:cubicBezTo>
                    <a:pt x="9296" y="21841"/>
                    <a:pt x="16931" y="24705"/>
                    <a:pt x="23271" y="23887"/>
                  </a:cubicBezTo>
                  <a:cubicBezTo>
                    <a:pt x="36360" y="21228"/>
                    <a:pt x="43178" y="27977"/>
                    <a:pt x="47949" y="39293"/>
                  </a:cubicBezTo>
                  <a:cubicBezTo>
                    <a:pt x="58107" y="63289"/>
                    <a:pt x="69969" y="86536"/>
                    <a:pt x="82103" y="109646"/>
                  </a:cubicBezTo>
                  <a:cubicBezTo>
                    <a:pt x="83057" y="109646"/>
                    <a:pt x="84080" y="109646"/>
                    <a:pt x="85034" y="109646"/>
                  </a:cubicBezTo>
                  <a:cubicBezTo>
                    <a:pt x="95124" y="93148"/>
                    <a:pt x="121642" y="50541"/>
                    <a:pt x="123619" y="45156"/>
                  </a:cubicBezTo>
                  <a:cubicBezTo>
                    <a:pt x="121642" y="41884"/>
                    <a:pt x="92465" y="14070"/>
                    <a:pt x="80876" y="2413"/>
                  </a:cubicBezTo>
                  <a:cubicBezTo>
                    <a:pt x="79990" y="1458"/>
                    <a:pt x="79308" y="163"/>
                    <a:pt x="77808" y="27"/>
                  </a:cubicBezTo>
                  <a:lnTo>
                    <a:pt x="77808" y="27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B825ED9-69A8-44C5-902C-29CAE9A5A0F7}"/>
                </a:ext>
              </a:extLst>
            </p:cNvPr>
            <p:cNvSpPr/>
            <p:nvPr/>
          </p:nvSpPr>
          <p:spPr>
            <a:xfrm>
              <a:off x="6322736" y="820648"/>
              <a:ext cx="77282" cy="66980"/>
            </a:xfrm>
            <a:custGeom>
              <a:avLst/>
              <a:gdLst>
                <a:gd name="connsiteX0" fmla="*/ 0 w 77282"/>
                <a:gd name="connsiteY0" fmla="*/ 20854 h 66980"/>
                <a:gd name="connsiteX1" fmla="*/ 45742 w 77282"/>
                <a:gd name="connsiteY1" fmla="*/ 65506 h 66980"/>
                <a:gd name="connsiteX2" fmla="*/ 67421 w 77282"/>
                <a:gd name="connsiteY2" fmla="*/ 58553 h 66980"/>
                <a:gd name="connsiteX3" fmla="*/ 76624 w 77282"/>
                <a:gd name="connsiteY3" fmla="*/ 44510 h 66980"/>
                <a:gd name="connsiteX4" fmla="*/ 75874 w 77282"/>
                <a:gd name="connsiteY4" fmla="*/ 40624 h 66980"/>
                <a:gd name="connsiteX5" fmla="*/ 22565 w 77282"/>
                <a:gd name="connsiteY5" fmla="*/ 812 h 66980"/>
                <a:gd name="connsiteX6" fmla="*/ 18133 w 77282"/>
                <a:gd name="connsiteY6" fmla="*/ 1835 h 66980"/>
                <a:gd name="connsiteX7" fmla="*/ 0 w 77282"/>
                <a:gd name="connsiteY7" fmla="*/ 20854 h 66980"/>
                <a:gd name="connsiteX8" fmla="*/ 0 w 77282"/>
                <a:gd name="connsiteY8" fmla="*/ 20854 h 6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2" h="66980">
                  <a:moveTo>
                    <a:pt x="0" y="20854"/>
                  </a:moveTo>
                  <a:cubicBezTo>
                    <a:pt x="1091" y="24195"/>
                    <a:pt x="43902" y="65097"/>
                    <a:pt x="45742" y="65506"/>
                  </a:cubicBezTo>
                  <a:cubicBezTo>
                    <a:pt x="54196" y="68779"/>
                    <a:pt x="60808" y="66665"/>
                    <a:pt x="67421" y="58553"/>
                  </a:cubicBezTo>
                  <a:cubicBezTo>
                    <a:pt x="70966" y="54190"/>
                    <a:pt x="73761" y="49282"/>
                    <a:pt x="76624" y="44510"/>
                  </a:cubicBezTo>
                  <a:cubicBezTo>
                    <a:pt x="77715" y="42669"/>
                    <a:pt x="77442" y="41783"/>
                    <a:pt x="75874" y="40624"/>
                  </a:cubicBezTo>
                  <a:cubicBezTo>
                    <a:pt x="58082" y="27399"/>
                    <a:pt x="40289" y="14174"/>
                    <a:pt x="22565" y="812"/>
                  </a:cubicBezTo>
                  <a:cubicBezTo>
                    <a:pt x="20111" y="-1029"/>
                    <a:pt x="19293" y="676"/>
                    <a:pt x="18133" y="1835"/>
                  </a:cubicBezTo>
                  <a:cubicBezTo>
                    <a:pt x="12134" y="8106"/>
                    <a:pt x="6067" y="14514"/>
                    <a:pt x="0" y="20854"/>
                  </a:cubicBezTo>
                  <a:lnTo>
                    <a:pt x="0" y="2085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F2A6819-B0B6-4C58-B7E1-B4E3078A968D}"/>
                </a:ext>
              </a:extLst>
            </p:cNvPr>
            <p:cNvSpPr/>
            <p:nvPr/>
          </p:nvSpPr>
          <p:spPr>
            <a:xfrm>
              <a:off x="6101930" y="301701"/>
              <a:ext cx="42675" cy="31654"/>
            </a:xfrm>
            <a:custGeom>
              <a:avLst/>
              <a:gdLst>
                <a:gd name="connsiteX0" fmla="*/ 0 w 42675"/>
                <a:gd name="connsiteY0" fmla="*/ 11544 h 31654"/>
                <a:gd name="connsiteX1" fmla="*/ 42675 w 42675"/>
                <a:gd name="connsiteY1" fmla="*/ 31654 h 31654"/>
                <a:gd name="connsiteX2" fmla="*/ 13293 w 42675"/>
                <a:gd name="connsiteY2" fmla="*/ 1863 h 31654"/>
                <a:gd name="connsiteX3" fmla="*/ 7294 w 42675"/>
                <a:gd name="connsiteY3" fmla="*/ 1727 h 31654"/>
                <a:gd name="connsiteX4" fmla="*/ 0 w 42675"/>
                <a:gd name="connsiteY4" fmla="*/ 11544 h 31654"/>
                <a:gd name="connsiteX5" fmla="*/ 0 w 42675"/>
                <a:gd name="connsiteY5" fmla="*/ 11544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5" h="31654">
                  <a:moveTo>
                    <a:pt x="0" y="11544"/>
                  </a:moveTo>
                  <a:cubicBezTo>
                    <a:pt x="12271" y="17611"/>
                    <a:pt x="40289" y="31518"/>
                    <a:pt x="42675" y="31654"/>
                  </a:cubicBezTo>
                  <a:cubicBezTo>
                    <a:pt x="40834" y="29745"/>
                    <a:pt x="21133" y="9976"/>
                    <a:pt x="13293" y="1863"/>
                  </a:cubicBezTo>
                  <a:cubicBezTo>
                    <a:pt x="11112" y="-386"/>
                    <a:pt x="9612" y="-795"/>
                    <a:pt x="7294" y="1727"/>
                  </a:cubicBezTo>
                  <a:cubicBezTo>
                    <a:pt x="5590" y="3636"/>
                    <a:pt x="409" y="9908"/>
                    <a:pt x="0" y="11544"/>
                  </a:cubicBezTo>
                  <a:lnTo>
                    <a:pt x="0" y="11544"/>
                  </a:lnTo>
                  <a:close/>
                </a:path>
              </a:pathLst>
            </a:custGeom>
            <a:solidFill>
              <a:srgbClr val="637491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22D9815-9480-493E-BA00-AFB92C0596D5}"/>
                </a:ext>
              </a:extLst>
            </p:cNvPr>
            <p:cNvSpPr/>
            <p:nvPr/>
          </p:nvSpPr>
          <p:spPr>
            <a:xfrm>
              <a:off x="6127767" y="397436"/>
              <a:ext cx="34529" cy="372418"/>
            </a:xfrm>
            <a:custGeom>
              <a:avLst/>
              <a:gdLst>
                <a:gd name="connsiteX0" fmla="*/ 1500 w 34529"/>
                <a:gd name="connsiteY0" fmla="*/ 372350 h 372418"/>
                <a:gd name="connsiteX1" fmla="*/ 22292 w 34529"/>
                <a:gd name="connsiteY1" fmla="*/ 146568 h 372418"/>
                <a:gd name="connsiteX2" fmla="*/ 34494 w 34529"/>
                <a:gd name="connsiteY2" fmla="*/ 0 h 372418"/>
                <a:gd name="connsiteX3" fmla="*/ 19088 w 34529"/>
                <a:gd name="connsiteY3" fmla="*/ 142886 h 372418"/>
                <a:gd name="connsiteX4" fmla="*/ 4977 w 34529"/>
                <a:gd name="connsiteY4" fmla="*/ 298998 h 372418"/>
                <a:gd name="connsiteX5" fmla="*/ 0 w 34529"/>
                <a:gd name="connsiteY5" fmla="*/ 372418 h 372418"/>
                <a:gd name="connsiteX6" fmla="*/ 1500 w 34529"/>
                <a:gd name="connsiteY6" fmla="*/ 372350 h 372418"/>
                <a:gd name="connsiteX7" fmla="*/ 1500 w 34529"/>
                <a:gd name="connsiteY7" fmla="*/ 372350 h 3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29" h="372418">
                  <a:moveTo>
                    <a:pt x="1500" y="372350"/>
                  </a:moveTo>
                  <a:cubicBezTo>
                    <a:pt x="1841" y="366078"/>
                    <a:pt x="20110" y="163201"/>
                    <a:pt x="22292" y="146568"/>
                  </a:cubicBezTo>
                  <a:cubicBezTo>
                    <a:pt x="23928" y="133820"/>
                    <a:pt x="35244" y="7499"/>
                    <a:pt x="34494" y="0"/>
                  </a:cubicBezTo>
                  <a:cubicBezTo>
                    <a:pt x="32654" y="4227"/>
                    <a:pt x="19701" y="137910"/>
                    <a:pt x="19088" y="142886"/>
                  </a:cubicBezTo>
                  <a:cubicBezTo>
                    <a:pt x="17520" y="154884"/>
                    <a:pt x="5726" y="284137"/>
                    <a:pt x="4977" y="298998"/>
                  </a:cubicBezTo>
                  <a:cubicBezTo>
                    <a:pt x="4567" y="307656"/>
                    <a:pt x="0" y="370986"/>
                    <a:pt x="0" y="372418"/>
                  </a:cubicBezTo>
                  <a:cubicBezTo>
                    <a:pt x="477" y="372418"/>
                    <a:pt x="954" y="372350"/>
                    <a:pt x="1500" y="372350"/>
                  </a:cubicBezTo>
                  <a:lnTo>
                    <a:pt x="1500" y="372350"/>
                  </a:lnTo>
                  <a:close/>
                </a:path>
              </a:pathLst>
            </a:custGeom>
            <a:solidFill>
              <a:srgbClr val="627696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81044BD-C80D-445D-8D24-E21ABCDBA693}"/>
                </a:ext>
              </a:extLst>
            </p:cNvPr>
            <p:cNvSpPr/>
            <p:nvPr/>
          </p:nvSpPr>
          <p:spPr>
            <a:xfrm>
              <a:off x="6205687" y="313402"/>
              <a:ext cx="42761" cy="20703"/>
            </a:xfrm>
            <a:custGeom>
              <a:avLst/>
              <a:gdLst>
                <a:gd name="connsiteX0" fmla="*/ 545 w 42761"/>
                <a:gd name="connsiteY0" fmla="*/ 20703 h 20703"/>
                <a:gd name="connsiteX1" fmla="*/ 40152 w 42761"/>
                <a:gd name="connsiteY1" fmla="*/ 12318 h 20703"/>
                <a:gd name="connsiteX2" fmla="*/ 42607 w 42761"/>
                <a:gd name="connsiteY2" fmla="*/ 10887 h 20703"/>
                <a:gd name="connsiteX3" fmla="*/ 41107 w 42761"/>
                <a:gd name="connsiteY3" fmla="*/ 8705 h 20703"/>
                <a:gd name="connsiteX4" fmla="*/ 34290 w 42761"/>
                <a:gd name="connsiteY4" fmla="*/ 3729 h 20703"/>
                <a:gd name="connsiteX5" fmla="*/ 19769 w 42761"/>
                <a:gd name="connsiteY5" fmla="*/ 4410 h 20703"/>
                <a:gd name="connsiteX6" fmla="*/ 0 w 42761"/>
                <a:gd name="connsiteY6" fmla="*/ 19749 h 20703"/>
                <a:gd name="connsiteX7" fmla="*/ 545 w 42761"/>
                <a:gd name="connsiteY7" fmla="*/ 20703 h 20703"/>
                <a:gd name="connsiteX8" fmla="*/ 545 w 42761"/>
                <a:gd name="connsiteY8" fmla="*/ 20703 h 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" h="20703">
                  <a:moveTo>
                    <a:pt x="545" y="20703"/>
                  </a:moveTo>
                  <a:cubicBezTo>
                    <a:pt x="9680" y="18726"/>
                    <a:pt x="36131" y="13204"/>
                    <a:pt x="40152" y="12318"/>
                  </a:cubicBezTo>
                  <a:cubicBezTo>
                    <a:pt x="41039" y="12114"/>
                    <a:pt x="42198" y="11637"/>
                    <a:pt x="42607" y="10887"/>
                  </a:cubicBezTo>
                  <a:cubicBezTo>
                    <a:pt x="43220" y="9796"/>
                    <a:pt x="41857" y="9251"/>
                    <a:pt x="41107" y="8705"/>
                  </a:cubicBezTo>
                  <a:cubicBezTo>
                    <a:pt x="38857" y="7001"/>
                    <a:pt x="36608" y="5365"/>
                    <a:pt x="34290" y="3729"/>
                  </a:cubicBezTo>
                  <a:cubicBezTo>
                    <a:pt x="26927" y="-1384"/>
                    <a:pt x="26927" y="-1316"/>
                    <a:pt x="19769" y="4410"/>
                  </a:cubicBezTo>
                  <a:cubicBezTo>
                    <a:pt x="14588" y="8501"/>
                    <a:pt x="1363" y="18658"/>
                    <a:pt x="0" y="19749"/>
                  </a:cubicBezTo>
                  <a:cubicBezTo>
                    <a:pt x="204" y="20158"/>
                    <a:pt x="409" y="20431"/>
                    <a:pt x="545" y="20703"/>
                  </a:cubicBezTo>
                  <a:lnTo>
                    <a:pt x="545" y="20703"/>
                  </a:lnTo>
                  <a:close/>
                </a:path>
              </a:pathLst>
            </a:custGeom>
            <a:solidFill>
              <a:srgbClr val="63749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DF25382-33A9-4108-BFE9-C97389A08395}"/>
                </a:ext>
              </a:extLst>
            </p:cNvPr>
            <p:cNvSpPr/>
            <p:nvPr/>
          </p:nvSpPr>
          <p:spPr>
            <a:xfrm>
              <a:off x="6066611" y="19"/>
              <a:ext cx="193538" cy="345883"/>
            </a:xfrm>
            <a:custGeom>
              <a:avLst/>
              <a:gdLst>
                <a:gd name="connsiteX0" fmla="*/ 5460 w 193538"/>
                <a:gd name="connsiteY0" fmla="*/ 55199 h 345883"/>
                <a:gd name="connsiteX1" fmla="*/ 37023 w 193538"/>
                <a:gd name="connsiteY1" fmla="*/ 16001 h 345883"/>
                <a:gd name="connsiteX2" fmla="*/ 79630 w 193538"/>
                <a:gd name="connsiteY2" fmla="*/ 1616 h 345883"/>
                <a:gd name="connsiteX3" fmla="*/ 129395 w 193538"/>
                <a:gd name="connsiteY3" fmla="*/ 4275 h 345883"/>
                <a:gd name="connsiteX4" fmla="*/ 152505 w 193538"/>
                <a:gd name="connsiteY4" fmla="*/ 17296 h 345883"/>
                <a:gd name="connsiteX5" fmla="*/ 176297 w 193538"/>
                <a:gd name="connsiteY5" fmla="*/ 66447 h 345883"/>
                <a:gd name="connsiteX6" fmla="*/ 179501 w 193538"/>
                <a:gd name="connsiteY6" fmla="*/ 91125 h 345883"/>
                <a:gd name="connsiteX7" fmla="*/ 179501 w 193538"/>
                <a:gd name="connsiteY7" fmla="*/ 97738 h 345883"/>
                <a:gd name="connsiteX8" fmla="*/ 182568 w 193538"/>
                <a:gd name="connsiteY8" fmla="*/ 99987 h 345883"/>
                <a:gd name="connsiteX9" fmla="*/ 193339 w 193538"/>
                <a:gd name="connsiteY9" fmla="*/ 124665 h 345883"/>
                <a:gd name="connsiteX10" fmla="*/ 191362 w 193538"/>
                <a:gd name="connsiteY10" fmla="*/ 145866 h 345883"/>
                <a:gd name="connsiteX11" fmla="*/ 175410 w 193538"/>
                <a:gd name="connsiteY11" fmla="*/ 164954 h 345883"/>
                <a:gd name="connsiteX12" fmla="*/ 173433 w 193538"/>
                <a:gd name="connsiteY12" fmla="*/ 169317 h 345883"/>
                <a:gd name="connsiteX13" fmla="*/ 174797 w 193538"/>
                <a:gd name="connsiteY13" fmla="*/ 197199 h 345883"/>
                <a:gd name="connsiteX14" fmla="*/ 176637 w 193538"/>
                <a:gd name="connsiteY14" fmla="*/ 240010 h 345883"/>
                <a:gd name="connsiteX15" fmla="*/ 175887 w 193538"/>
                <a:gd name="connsiteY15" fmla="*/ 247918 h 345883"/>
                <a:gd name="connsiteX16" fmla="*/ 161981 w 193538"/>
                <a:gd name="connsiteY16" fmla="*/ 283163 h 345883"/>
                <a:gd name="connsiteX17" fmla="*/ 147801 w 193538"/>
                <a:gd name="connsiteY17" fmla="*/ 318748 h 345883"/>
                <a:gd name="connsiteX18" fmla="*/ 139757 w 193538"/>
                <a:gd name="connsiteY18" fmla="*/ 328633 h 345883"/>
                <a:gd name="connsiteX19" fmla="*/ 105058 w 193538"/>
                <a:gd name="connsiteY19" fmla="*/ 343767 h 345883"/>
                <a:gd name="connsiteX20" fmla="*/ 93333 w 193538"/>
                <a:gd name="connsiteY20" fmla="*/ 342062 h 345883"/>
                <a:gd name="connsiteX21" fmla="*/ 84948 w 193538"/>
                <a:gd name="connsiteY21" fmla="*/ 329519 h 345883"/>
                <a:gd name="connsiteX22" fmla="*/ 76085 w 193538"/>
                <a:gd name="connsiteY22" fmla="*/ 317862 h 345883"/>
                <a:gd name="connsiteX23" fmla="*/ 58497 w 193538"/>
                <a:gd name="connsiteY23" fmla="*/ 280913 h 345883"/>
                <a:gd name="connsiteX24" fmla="*/ 52293 w 193538"/>
                <a:gd name="connsiteY24" fmla="*/ 260053 h 345883"/>
                <a:gd name="connsiteX25" fmla="*/ 54066 w 193538"/>
                <a:gd name="connsiteY25" fmla="*/ 252622 h 345883"/>
                <a:gd name="connsiteX26" fmla="*/ 50930 w 193538"/>
                <a:gd name="connsiteY26" fmla="*/ 241646 h 345883"/>
                <a:gd name="connsiteX27" fmla="*/ 24480 w 193538"/>
                <a:gd name="connsiteY27" fmla="*/ 181383 h 345883"/>
                <a:gd name="connsiteX28" fmla="*/ 9073 w 193538"/>
                <a:gd name="connsiteY28" fmla="*/ 138163 h 345883"/>
                <a:gd name="connsiteX29" fmla="*/ 6415 w 193538"/>
                <a:gd name="connsiteY29" fmla="*/ 135300 h 345883"/>
                <a:gd name="connsiteX30" fmla="*/ 347 w 193538"/>
                <a:gd name="connsiteY30" fmla="*/ 109736 h 345883"/>
                <a:gd name="connsiteX31" fmla="*/ 5460 w 193538"/>
                <a:gd name="connsiteY31" fmla="*/ 55199 h 345883"/>
                <a:gd name="connsiteX32" fmla="*/ 5460 w 193538"/>
                <a:gd name="connsiteY32" fmla="*/ 55199 h 3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3538" h="345883">
                  <a:moveTo>
                    <a:pt x="5460" y="55199"/>
                  </a:moveTo>
                  <a:cubicBezTo>
                    <a:pt x="11596" y="37952"/>
                    <a:pt x="21889" y="25272"/>
                    <a:pt x="37023" y="16001"/>
                  </a:cubicBezTo>
                  <a:cubicBezTo>
                    <a:pt x="50112" y="8025"/>
                    <a:pt x="64496" y="3934"/>
                    <a:pt x="79630" y="1616"/>
                  </a:cubicBezTo>
                  <a:cubicBezTo>
                    <a:pt x="96469" y="-974"/>
                    <a:pt x="113034" y="-701"/>
                    <a:pt x="129395" y="4275"/>
                  </a:cubicBezTo>
                  <a:cubicBezTo>
                    <a:pt x="137984" y="6934"/>
                    <a:pt x="145893" y="11092"/>
                    <a:pt x="152505" y="17296"/>
                  </a:cubicBezTo>
                  <a:cubicBezTo>
                    <a:pt x="166753" y="30589"/>
                    <a:pt x="172138" y="48314"/>
                    <a:pt x="176297" y="66447"/>
                  </a:cubicBezTo>
                  <a:cubicBezTo>
                    <a:pt x="178137" y="74491"/>
                    <a:pt x="178478" y="82876"/>
                    <a:pt x="179501" y="91125"/>
                  </a:cubicBezTo>
                  <a:cubicBezTo>
                    <a:pt x="179773" y="93306"/>
                    <a:pt x="179705" y="94738"/>
                    <a:pt x="179501" y="97738"/>
                  </a:cubicBezTo>
                  <a:cubicBezTo>
                    <a:pt x="180591" y="97806"/>
                    <a:pt x="182023" y="98965"/>
                    <a:pt x="182568" y="99987"/>
                  </a:cubicBezTo>
                  <a:cubicBezTo>
                    <a:pt x="188840" y="107350"/>
                    <a:pt x="192589" y="114917"/>
                    <a:pt x="193339" y="124665"/>
                  </a:cubicBezTo>
                  <a:cubicBezTo>
                    <a:pt x="193885" y="131823"/>
                    <a:pt x="193339" y="138981"/>
                    <a:pt x="191362" y="145866"/>
                  </a:cubicBezTo>
                  <a:cubicBezTo>
                    <a:pt x="188840" y="154456"/>
                    <a:pt x="186863" y="163659"/>
                    <a:pt x="175410" y="164954"/>
                  </a:cubicBezTo>
                  <a:cubicBezTo>
                    <a:pt x="172615" y="165227"/>
                    <a:pt x="173570" y="167681"/>
                    <a:pt x="173433" y="169317"/>
                  </a:cubicBezTo>
                  <a:cubicBezTo>
                    <a:pt x="172752" y="178656"/>
                    <a:pt x="174660" y="187860"/>
                    <a:pt x="174797" y="197199"/>
                  </a:cubicBezTo>
                  <a:cubicBezTo>
                    <a:pt x="175001" y="211515"/>
                    <a:pt x="175956" y="225763"/>
                    <a:pt x="176637" y="240010"/>
                  </a:cubicBezTo>
                  <a:cubicBezTo>
                    <a:pt x="176433" y="242669"/>
                    <a:pt x="176706" y="245464"/>
                    <a:pt x="175887" y="247918"/>
                  </a:cubicBezTo>
                  <a:cubicBezTo>
                    <a:pt x="172002" y="259984"/>
                    <a:pt x="166480" y="271369"/>
                    <a:pt x="161981" y="283163"/>
                  </a:cubicBezTo>
                  <a:cubicBezTo>
                    <a:pt x="157481" y="295093"/>
                    <a:pt x="152164" y="306750"/>
                    <a:pt x="147801" y="318748"/>
                  </a:cubicBezTo>
                  <a:cubicBezTo>
                    <a:pt x="146506" y="322361"/>
                    <a:pt x="144529" y="326519"/>
                    <a:pt x="139757" y="328633"/>
                  </a:cubicBezTo>
                  <a:cubicBezTo>
                    <a:pt x="128236" y="333814"/>
                    <a:pt x="116238" y="337836"/>
                    <a:pt x="105058" y="343767"/>
                  </a:cubicBezTo>
                  <a:cubicBezTo>
                    <a:pt x="101377" y="345744"/>
                    <a:pt x="96605" y="347993"/>
                    <a:pt x="93333" y="342062"/>
                  </a:cubicBezTo>
                  <a:cubicBezTo>
                    <a:pt x="90878" y="337631"/>
                    <a:pt x="87470" y="333814"/>
                    <a:pt x="84948" y="329519"/>
                  </a:cubicBezTo>
                  <a:cubicBezTo>
                    <a:pt x="82425" y="325224"/>
                    <a:pt x="78403" y="322293"/>
                    <a:pt x="76085" y="317862"/>
                  </a:cubicBezTo>
                  <a:cubicBezTo>
                    <a:pt x="69677" y="305795"/>
                    <a:pt x="64496" y="293184"/>
                    <a:pt x="58497" y="280913"/>
                  </a:cubicBezTo>
                  <a:cubicBezTo>
                    <a:pt x="55293" y="274369"/>
                    <a:pt x="51066" y="268165"/>
                    <a:pt x="52293" y="260053"/>
                  </a:cubicBezTo>
                  <a:cubicBezTo>
                    <a:pt x="52703" y="257462"/>
                    <a:pt x="53180" y="255690"/>
                    <a:pt x="54066" y="252622"/>
                  </a:cubicBezTo>
                  <a:cubicBezTo>
                    <a:pt x="55634" y="247305"/>
                    <a:pt x="53521" y="244987"/>
                    <a:pt x="50930" y="241646"/>
                  </a:cubicBezTo>
                  <a:cubicBezTo>
                    <a:pt x="36819" y="223922"/>
                    <a:pt x="28570" y="203471"/>
                    <a:pt x="24480" y="181383"/>
                  </a:cubicBezTo>
                  <a:cubicBezTo>
                    <a:pt x="21685" y="166113"/>
                    <a:pt x="13981" y="152615"/>
                    <a:pt x="9073" y="138163"/>
                  </a:cubicBezTo>
                  <a:cubicBezTo>
                    <a:pt x="7846" y="137549"/>
                    <a:pt x="6824" y="136595"/>
                    <a:pt x="6415" y="135300"/>
                  </a:cubicBezTo>
                  <a:cubicBezTo>
                    <a:pt x="3824" y="126915"/>
                    <a:pt x="688" y="118462"/>
                    <a:pt x="347" y="109736"/>
                  </a:cubicBezTo>
                  <a:cubicBezTo>
                    <a:pt x="-198" y="91466"/>
                    <a:pt x="-948" y="73264"/>
                    <a:pt x="5460" y="55199"/>
                  </a:cubicBezTo>
                  <a:lnTo>
                    <a:pt x="5460" y="55199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BB231C6-5C9F-40A9-9545-239A510D1D68}"/>
                </a:ext>
              </a:extLst>
            </p:cNvPr>
            <p:cNvSpPr/>
            <p:nvPr/>
          </p:nvSpPr>
          <p:spPr>
            <a:xfrm>
              <a:off x="6066771" y="38"/>
              <a:ext cx="179515" cy="138348"/>
            </a:xfrm>
            <a:custGeom>
              <a:avLst/>
              <a:gdLst>
                <a:gd name="connsiteX0" fmla="*/ 8914 w 179515"/>
                <a:gd name="connsiteY0" fmla="*/ 138348 h 138348"/>
                <a:gd name="connsiteX1" fmla="*/ 4210 w 179515"/>
                <a:gd name="connsiteY1" fmla="*/ 112239 h 138348"/>
                <a:gd name="connsiteX2" fmla="*/ 5301 w 179515"/>
                <a:gd name="connsiteY2" fmla="*/ 80267 h 138348"/>
                <a:gd name="connsiteX3" fmla="*/ 23912 w 179515"/>
                <a:gd name="connsiteY3" fmla="*/ 70382 h 138348"/>
                <a:gd name="connsiteX4" fmla="*/ 35842 w 179515"/>
                <a:gd name="connsiteY4" fmla="*/ 69632 h 138348"/>
                <a:gd name="connsiteX5" fmla="*/ 70063 w 179515"/>
                <a:gd name="connsiteY5" fmla="*/ 53816 h 138348"/>
                <a:gd name="connsiteX6" fmla="*/ 94878 w 179515"/>
                <a:gd name="connsiteY6" fmla="*/ 36228 h 138348"/>
                <a:gd name="connsiteX7" fmla="*/ 127736 w 179515"/>
                <a:gd name="connsiteY7" fmla="*/ 41000 h 138348"/>
                <a:gd name="connsiteX8" fmla="*/ 151937 w 179515"/>
                <a:gd name="connsiteY8" fmla="*/ 83266 h 138348"/>
                <a:gd name="connsiteX9" fmla="*/ 161208 w 179515"/>
                <a:gd name="connsiteY9" fmla="*/ 124033 h 138348"/>
                <a:gd name="connsiteX10" fmla="*/ 179273 w 179515"/>
                <a:gd name="connsiteY10" fmla="*/ 97923 h 138348"/>
                <a:gd name="connsiteX11" fmla="*/ 179342 w 179515"/>
                <a:gd name="connsiteY11" fmla="*/ 91242 h 138348"/>
                <a:gd name="connsiteX12" fmla="*/ 176137 w 179515"/>
                <a:gd name="connsiteY12" fmla="*/ 66564 h 138348"/>
                <a:gd name="connsiteX13" fmla="*/ 152346 w 179515"/>
                <a:gd name="connsiteY13" fmla="*/ 17345 h 138348"/>
                <a:gd name="connsiteX14" fmla="*/ 129304 w 179515"/>
                <a:gd name="connsiteY14" fmla="*/ 4324 h 138348"/>
                <a:gd name="connsiteX15" fmla="*/ 79607 w 179515"/>
                <a:gd name="connsiteY15" fmla="*/ 1666 h 138348"/>
                <a:gd name="connsiteX16" fmla="*/ 37001 w 179515"/>
                <a:gd name="connsiteY16" fmla="*/ 16118 h 138348"/>
                <a:gd name="connsiteX17" fmla="*/ 5437 w 179515"/>
                <a:gd name="connsiteY17" fmla="*/ 55384 h 138348"/>
                <a:gd name="connsiteX18" fmla="*/ 393 w 179515"/>
                <a:gd name="connsiteY18" fmla="*/ 109989 h 138348"/>
                <a:gd name="connsiteX19" fmla="*/ 6392 w 179515"/>
                <a:gd name="connsiteY19" fmla="*/ 135553 h 138348"/>
                <a:gd name="connsiteX20" fmla="*/ 8914 w 179515"/>
                <a:gd name="connsiteY20" fmla="*/ 138348 h 138348"/>
                <a:gd name="connsiteX21" fmla="*/ 8914 w 179515"/>
                <a:gd name="connsiteY21" fmla="*/ 138348 h 1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15" h="138348">
                  <a:moveTo>
                    <a:pt x="8914" y="138348"/>
                  </a:moveTo>
                  <a:cubicBezTo>
                    <a:pt x="7346" y="129623"/>
                    <a:pt x="5642" y="120965"/>
                    <a:pt x="4210" y="112239"/>
                  </a:cubicBezTo>
                  <a:cubicBezTo>
                    <a:pt x="2506" y="101536"/>
                    <a:pt x="1620" y="90697"/>
                    <a:pt x="5301" y="80267"/>
                  </a:cubicBezTo>
                  <a:cubicBezTo>
                    <a:pt x="8369" y="71609"/>
                    <a:pt x="16549" y="71336"/>
                    <a:pt x="23912" y="70382"/>
                  </a:cubicBezTo>
                  <a:cubicBezTo>
                    <a:pt x="27865" y="69837"/>
                    <a:pt x="31888" y="69973"/>
                    <a:pt x="35842" y="69632"/>
                  </a:cubicBezTo>
                  <a:cubicBezTo>
                    <a:pt x="49271" y="68541"/>
                    <a:pt x="59701" y="61452"/>
                    <a:pt x="70063" y="53816"/>
                  </a:cubicBezTo>
                  <a:cubicBezTo>
                    <a:pt x="78176" y="47817"/>
                    <a:pt x="85743" y="40932"/>
                    <a:pt x="94878" y="36228"/>
                  </a:cubicBezTo>
                  <a:cubicBezTo>
                    <a:pt x="106876" y="30093"/>
                    <a:pt x="117715" y="31865"/>
                    <a:pt x="127736" y="41000"/>
                  </a:cubicBezTo>
                  <a:cubicBezTo>
                    <a:pt x="140416" y="52521"/>
                    <a:pt x="147233" y="67246"/>
                    <a:pt x="151937" y="83266"/>
                  </a:cubicBezTo>
                  <a:cubicBezTo>
                    <a:pt x="155891" y="96560"/>
                    <a:pt x="158549" y="110057"/>
                    <a:pt x="161208" y="124033"/>
                  </a:cubicBezTo>
                  <a:cubicBezTo>
                    <a:pt x="161822" y="111421"/>
                    <a:pt x="167412" y="92947"/>
                    <a:pt x="179273" y="97923"/>
                  </a:cubicBezTo>
                  <a:cubicBezTo>
                    <a:pt x="179546" y="96082"/>
                    <a:pt x="179614" y="93492"/>
                    <a:pt x="179342" y="91242"/>
                  </a:cubicBezTo>
                  <a:cubicBezTo>
                    <a:pt x="178319" y="82994"/>
                    <a:pt x="177978" y="74609"/>
                    <a:pt x="176137" y="66564"/>
                  </a:cubicBezTo>
                  <a:cubicBezTo>
                    <a:pt x="171979" y="48431"/>
                    <a:pt x="166594" y="30706"/>
                    <a:pt x="152346" y="17345"/>
                  </a:cubicBezTo>
                  <a:cubicBezTo>
                    <a:pt x="145733" y="11141"/>
                    <a:pt x="137894" y="6915"/>
                    <a:pt x="129304" y="4324"/>
                  </a:cubicBezTo>
                  <a:cubicBezTo>
                    <a:pt x="113011" y="-720"/>
                    <a:pt x="96445" y="-993"/>
                    <a:pt x="79607" y="1666"/>
                  </a:cubicBezTo>
                  <a:cubicBezTo>
                    <a:pt x="64473" y="3983"/>
                    <a:pt x="50089" y="8074"/>
                    <a:pt x="37001" y="16118"/>
                  </a:cubicBezTo>
                  <a:cubicBezTo>
                    <a:pt x="21867" y="25389"/>
                    <a:pt x="11573" y="38137"/>
                    <a:pt x="5437" y="55384"/>
                  </a:cubicBezTo>
                  <a:cubicBezTo>
                    <a:pt x="-971" y="73450"/>
                    <a:pt x="-221" y="91651"/>
                    <a:pt x="393" y="109989"/>
                  </a:cubicBezTo>
                  <a:cubicBezTo>
                    <a:pt x="665" y="118715"/>
                    <a:pt x="3801" y="127168"/>
                    <a:pt x="6392" y="135553"/>
                  </a:cubicBezTo>
                  <a:cubicBezTo>
                    <a:pt x="6664" y="136712"/>
                    <a:pt x="7687" y="137735"/>
                    <a:pt x="8914" y="138348"/>
                  </a:cubicBezTo>
                  <a:lnTo>
                    <a:pt x="8914" y="138348"/>
                  </a:lnTo>
                  <a:close/>
                </a:path>
              </a:pathLst>
            </a:custGeom>
            <a:solidFill>
              <a:srgbClr val="76401F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16D8BA4-0F2C-4EB6-B4E3-3C69E9E027BA}"/>
                </a:ext>
              </a:extLst>
            </p:cNvPr>
            <p:cNvSpPr/>
            <p:nvPr/>
          </p:nvSpPr>
          <p:spPr>
            <a:xfrm>
              <a:off x="6322736" y="841229"/>
              <a:ext cx="67012" cy="46411"/>
            </a:xfrm>
            <a:custGeom>
              <a:avLst/>
              <a:gdLst>
                <a:gd name="connsiteX0" fmla="*/ 0 w 67012"/>
                <a:gd name="connsiteY0" fmla="*/ 0 h 46411"/>
                <a:gd name="connsiteX1" fmla="*/ 45470 w 67012"/>
                <a:gd name="connsiteY1" fmla="*/ 44925 h 46411"/>
                <a:gd name="connsiteX2" fmla="*/ 67012 w 67012"/>
                <a:gd name="connsiteY2" fmla="*/ 37971 h 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12" h="46411">
                  <a:moveTo>
                    <a:pt x="0" y="0"/>
                  </a:moveTo>
                  <a:cubicBezTo>
                    <a:pt x="3681" y="4704"/>
                    <a:pt x="38380" y="41312"/>
                    <a:pt x="45470" y="44925"/>
                  </a:cubicBezTo>
                  <a:cubicBezTo>
                    <a:pt x="53855" y="48197"/>
                    <a:pt x="60468" y="46152"/>
                    <a:pt x="67012" y="37971"/>
                  </a:cubicBezTo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BEC432-E744-45E6-9E9C-E20525CD8DA9}"/>
                </a:ext>
              </a:extLst>
            </p:cNvPr>
            <p:cNvSpPr/>
            <p:nvPr/>
          </p:nvSpPr>
          <p:spPr>
            <a:xfrm>
              <a:off x="5964890" y="922012"/>
              <a:ext cx="381638" cy="1001318"/>
            </a:xfrm>
            <a:custGeom>
              <a:avLst/>
              <a:gdLst>
                <a:gd name="connsiteX0" fmla="*/ 6766 w 381638"/>
                <a:gd name="connsiteY0" fmla="*/ 0 h 1001317"/>
                <a:gd name="connsiteX1" fmla="*/ 27217 w 381638"/>
                <a:gd name="connsiteY1" fmla="*/ 88622 h 1001317"/>
                <a:gd name="connsiteX2" fmla="*/ 50463 w 381638"/>
                <a:gd name="connsiteY2" fmla="*/ 202195 h 1001317"/>
                <a:gd name="connsiteX3" fmla="*/ 67574 w 381638"/>
                <a:gd name="connsiteY3" fmla="*/ 313246 h 1001317"/>
                <a:gd name="connsiteX4" fmla="*/ 71051 w 381638"/>
                <a:gd name="connsiteY4" fmla="*/ 354421 h 1001317"/>
                <a:gd name="connsiteX5" fmla="*/ 78345 w 381638"/>
                <a:gd name="connsiteY5" fmla="*/ 386734 h 1001317"/>
                <a:gd name="connsiteX6" fmla="*/ 85844 w 381638"/>
                <a:gd name="connsiteY6" fmla="*/ 418842 h 1001317"/>
                <a:gd name="connsiteX7" fmla="*/ 93138 w 381638"/>
                <a:gd name="connsiteY7" fmla="*/ 453064 h 1001317"/>
                <a:gd name="connsiteX8" fmla="*/ 96410 w 381638"/>
                <a:gd name="connsiteY8" fmla="*/ 489399 h 1001317"/>
                <a:gd name="connsiteX9" fmla="*/ 102001 w 381638"/>
                <a:gd name="connsiteY9" fmla="*/ 550617 h 1001317"/>
                <a:gd name="connsiteX10" fmla="*/ 116998 w 381638"/>
                <a:gd name="connsiteY10" fmla="*/ 610744 h 1001317"/>
                <a:gd name="connsiteX11" fmla="*/ 119657 w 381638"/>
                <a:gd name="connsiteY11" fmla="*/ 639035 h 1001317"/>
                <a:gd name="connsiteX12" fmla="*/ 111953 w 381638"/>
                <a:gd name="connsiteY12" fmla="*/ 706592 h 1001317"/>
                <a:gd name="connsiteX13" fmla="*/ 96956 w 381638"/>
                <a:gd name="connsiteY13" fmla="*/ 727725 h 1001317"/>
                <a:gd name="connsiteX14" fmla="*/ 55440 w 381638"/>
                <a:gd name="connsiteY14" fmla="*/ 764060 h 1001317"/>
                <a:gd name="connsiteX15" fmla="*/ 51963 w 381638"/>
                <a:gd name="connsiteY15" fmla="*/ 766174 h 1001317"/>
                <a:gd name="connsiteX16" fmla="*/ 11810 w 381638"/>
                <a:gd name="connsiteY16" fmla="*/ 781580 h 1001317"/>
                <a:gd name="connsiteX17" fmla="*/ 2403 w 381638"/>
                <a:gd name="connsiteY17" fmla="*/ 791261 h 1001317"/>
                <a:gd name="connsiteX18" fmla="*/ 5470 w 381638"/>
                <a:gd name="connsiteY18" fmla="*/ 804554 h 1001317"/>
                <a:gd name="connsiteX19" fmla="*/ 59257 w 381638"/>
                <a:gd name="connsiteY19" fmla="*/ 822892 h 1001317"/>
                <a:gd name="connsiteX20" fmla="*/ 90548 w 381638"/>
                <a:gd name="connsiteY20" fmla="*/ 822278 h 1001317"/>
                <a:gd name="connsiteX21" fmla="*/ 106500 w 381638"/>
                <a:gd name="connsiteY21" fmla="*/ 816347 h 1001317"/>
                <a:gd name="connsiteX22" fmla="*/ 138949 w 381638"/>
                <a:gd name="connsiteY22" fmla="*/ 792283 h 1001317"/>
                <a:gd name="connsiteX23" fmla="*/ 172762 w 381638"/>
                <a:gd name="connsiteY23" fmla="*/ 763379 h 1001317"/>
                <a:gd name="connsiteX24" fmla="*/ 175830 w 381638"/>
                <a:gd name="connsiteY24" fmla="*/ 779876 h 1001317"/>
                <a:gd name="connsiteX25" fmla="*/ 218505 w 381638"/>
                <a:gd name="connsiteY25" fmla="*/ 771423 h 1001317"/>
                <a:gd name="connsiteX26" fmla="*/ 219664 w 381638"/>
                <a:gd name="connsiteY26" fmla="*/ 789352 h 1001317"/>
                <a:gd name="connsiteX27" fmla="*/ 218709 w 381638"/>
                <a:gd name="connsiteY27" fmla="*/ 817438 h 1001317"/>
                <a:gd name="connsiteX28" fmla="*/ 219664 w 381638"/>
                <a:gd name="connsiteY28" fmla="*/ 822687 h 1001317"/>
                <a:gd name="connsiteX29" fmla="*/ 236025 w 381638"/>
                <a:gd name="connsiteY29" fmla="*/ 844434 h 1001317"/>
                <a:gd name="connsiteX30" fmla="*/ 239297 w 381638"/>
                <a:gd name="connsiteY30" fmla="*/ 845934 h 1001317"/>
                <a:gd name="connsiteX31" fmla="*/ 223140 w 381638"/>
                <a:gd name="connsiteY31" fmla="*/ 951053 h 1001317"/>
                <a:gd name="connsiteX32" fmla="*/ 226617 w 381638"/>
                <a:gd name="connsiteY32" fmla="*/ 972391 h 1001317"/>
                <a:gd name="connsiteX33" fmla="*/ 250818 w 381638"/>
                <a:gd name="connsiteY33" fmla="*/ 996455 h 1001317"/>
                <a:gd name="connsiteX34" fmla="*/ 284085 w 381638"/>
                <a:gd name="connsiteY34" fmla="*/ 1001295 h 1001317"/>
                <a:gd name="connsiteX35" fmla="*/ 290425 w 381638"/>
                <a:gd name="connsiteY35" fmla="*/ 998569 h 1001317"/>
                <a:gd name="connsiteX36" fmla="*/ 315376 w 381638"/>
                <a:gd name="connsiteY36" fmla="*/ 961415 h 1001317"/>
                <a:gd name="connsiteX37" fmla="*/ 318034 w 381638"/>
                <a:gd name="connsiteY37" fmla="*/ 951940 h 1001317"/>
                <a:gd name="connsiteX38" fmla="*/ 319602 w 381638"/>
                <a:gd name="connsiteY38" fmla="*/ 889427 h 1001317"/>
                <a:gd name="connsiteX39" fmla="*/ 317284 w 381638"/>
                <a:gd name="connsiteY39" fmla="*/ 852273 h 1001317"/>
                <a:gd name="connsiteX40" fmla="*/ 320147 w 381638"/>
                <a:gd name="connsiteY40" fmla="*/ 841912 h 1001317"/>
                <a:gd name="connsiteX41" fmla="*/ 332077 w 381638"/>
                <a:gd name="connsiteY41" fmla="*/ 804349 h 1001317"/>
                <a:gd name="connsiteX42" fmla="*/ 335145 w 381638"/>
                <a:gd name="connsiteY42" fmla="*/ 769310 h 1001317"/>
                <a:gd name="connsiteX43" fmla="*/ 338008 w 381638"/>
                <a:gd name="connsiteY43" fmla="*/ 691186 h 1001317"/>
                <a:gd name="connsiteX44" fmla="*/ 338008 w 381638"/>
                <a:gd name="connsiteY44" fmla="*/ 662486 h 1001317"/>
                <a:gd name="connsiteX45" fmla="*/ 337054 w 381638"/>
                <a:gd name="connsiteY45" fmla="*/ 606994 h 1001317"/>
                <a:gd name="connsiteX46" fmla="*/ 336849 w 381638"/>
                <a:gd name="connsiteY46" fmla="*/ 553139 h 1001317"/>
                <a:gd name="connsiteX47" fmla="*/ 335486 w 381638"/>
                <a:gd name="connsiteY47" fmla="*/ 489195 h 1001317"/>
                <a:gd name="connsiteX48" fmla="*/ 325465 w 381638"/>
                <a:gd name="connsiteY48" fmla="*/ 444202 h 1001317"/>
                <a:gd name="connsiteX49" fmla="*/ 326419 w 381638"/>
                <a:gd name="connsiteY49" fmla="*/ 429818 h 1001317"/>
                <a:gd name="connsiteX50" fmla="*/ 329896 w 381638"/>
                <a:gd name="connsiteY50" fmla="*/ 412912 h 1001317"/>
                <a:gd name="connsiteX51" fmla="*/ 321238 w 381638"/>
                <a:gd name="connsiteY51" fmla="*/ 311610 h 1001317"/>
                <a:gd name="connsiteX52" fmla="*/ 325260 w 381638"/>
                <a:gd name="connsiteY52" fmla="*/ 275274 h 1001317"/>
                <a:gd name="connsiteX53" fmla="*/ 332146 w 381638"/>
                <a:gd name="connsiteY53" fmla="*/ 235394 h 1001317"/>
                <a:gd name="connsiteX54" fmla="*/ 335418 w 381638"/>
                <a:gd name="connsiteY54" fmla="*/ 222919 h 1001317"/>
                <a:gd name="connsiteX55" fmla="*/ 354369 w 381638"/>
                <a:gd name="connsiteY55" fmla="*/ 115959 h 1001317"/>
                <a:gd name="connsiteX56" fmla="*/ 381638 w 381638"/>
                <a:gd name="connsiteY56" fmla="*/ 27337 h 1001317"/>
                <a:gd name="connsiteX57" fmla="*/ 6766 w 381638"/>
                <a:gd name="connsiteY57" fmla="*/ 0 h 10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638" h="1001317">
                  <a:moveTo>
                    <a:pt x="6766" y="0"/>
                  </a:moveTo>
                  <a:lnTo>
                    <a:pt x="27217" y="88622"/>
                  </a:lnTo>
                  <a:cubicBezTo>
                    <a:pt x="31648" y="126798"/>
                    <a:pt x="45419" y="163951"/>
                    <a:pt x="50463" y="202195"/>
                  </a:cubicBezTo>
                  <a:cubicBezTo>
                    <a:pt x="55235" y="239348"/>
                    <a:pt x="62189" y="276092"/>
                    <a:pt x="67574" y="313246"/>
                  </a:cubicBezTo>
                  <a:cubicBezTo>
                    <a:pt x="69483" y="326743"/>
                    <a:pt x="69142" y="340923"/>
                    <a:pt x="71051" y="354421"/>
                  </a:cubicBezTo>
                  <a:cubicBezTo>
                    <a:pt x="72619" y="365396"/>
                    <a:pt x="75277" y="376167"/>
                    <a:pt x="78345" y="386734"/>
                  </a:cubicBezTo>
                  <a:cubicBezTo>
                    <a:pt x="81413" y="397300"/>
                    <a:pt x="85435" y="407185"/>
                    <a:pt x="85844" y="418842"/>
                  </a:cubicBezTo>
                  <a:cubicBezTo>
                    <a:pt x="86253" y="430227"/>
                    <a:pt x="90071" y="441612"/>
                    <a:pt x="93138" y="453064"/>
                  </a:cubicBezTo>
                  <a:cubicBezTo>
                    <a:pt x="96410" y="465062"/>
                    <a:pt x="96001" y="477129"/>
                    <a:pt x="96410" y="489399"/>
                  </a:cubicBezTo>
                  <a:cubicBezTo>
                    <a:pt x="97160" y="509851"/>
                    <a:pt x="98524" y="530575"/>
                    <a:pt x="102001" y="550617"/>
                  </a:cubicBezTo>
                  <a:cubicBezTo>
                    <a:pt x="105477" y="570864"/>
                    <a:pt x="111408" y="590906"/>
                    <a:pt x="116998" y="610744"/>
                  </a:cubicBezTo>
                  <a:cubicBezTo>
                    <a:pt x="119520" y="620015"/>
                    <a:pt x="121020" y="629082"/>
                    <a:pt x="119657" y="639035"/>
                  </a:cubicBezTo>
                  <a:cubicBezTo>
                    <a:pt x="116589" y="661395"/>
                    <a:pt x="114271" y="684028"/>
                    <a:pt x="111953" y="706592"/>
                  </a:cubicBezTo>
                  <a:cubicBezTo>
                    <a:pt x="110999" y="717363"/>
                    <a:pt x="103500" y="722612"/>
                    <a:pt x="96956" y="727725"/>
                  </a:cubicBezTo>
                  <a:cubicBezTo>
                    <a:pt x="82367" y="738905"/>
                    <a:pt x="66620" y="748176"/>
                    <a:pt x="55440" y="764060"/>
                  </a:cubicBezTo>
                  <a:cubicBezTo>
                    <a:pt x="54690" y="765083"/>
                    <a:pt x="52917" y="766378"/>
                    <a:pt x="51963" y="766174"/>
                  </a:cubicBezTo>
                  <a:cubicBezTo>
                    <a:pt x="36215" y="764060"/>
                    <a:pt x="24695" y="775240"/>
                    <a:pt x="11810" y="781580"/>
                  </a:cubicBezTo>
                  <a:cubicBezTo>
                    <a:pt x="8129" y="783489"/>
                    <a:pt x="5266" y="787716"/>
                    <a:pt x="2403" y="791261"/>
                  </a:cubicBezTo>
                  <a:cubicBezTo>
                    <a:pt x="-2574" y="797191"/>
                    <a:pt x="1039" y="801827"/>
                    <a:pt x="5470" y="804554"/>
                  </a:cubicBezTo>
                  <a:cubicBezTo>
                    <a:pt x="21968" y="815325"/>
                    <a:pt x="39828" y="822278"/>
                    <a:pt x="59257" y="822892"/>
                  </a:cubicBezTo>
                  <a:cubicBezTo>
                    <a:pt x="69619" y="823301"/>
                    <a:pt x="80186" y="823301"/>
                    <a:pt x="90548" y="822278"/>
                  </a:cubicBezTo>
                  <a:cubicBezTo>
                    <a:pt x="95933" y="821665"/>
                    <a:pt x="101319" y="818870"/>
                    <a:pt x="106500" y="816347"/>
                  </a:cubicBezTo>
                  <a:cubicBezTo>
                    <a:pt x="118634" y="810621"/>
                    <a:pt x="129746" y="804077"/>
                    <a:pt x="138949" y="792283"/>
                  </a:cubicBezTo>
                  <a:cubicBezTo>
                    <a:pt x="147811" y="780899"/>
                    <a:pt x="160832" y="773263"/>
                    <a:pt x="172762" y="763379"/>
                  </a:cubicBezTo>
                  <a:cubicBezTo>
                    <a:pt x="173921" y="769310"/>
                    <a:pt x="174875" y="774150"/>
                    <a:pt x="175830" y="779876"/>
                  </a:cubicBezTo>
                  <a:cubicBezTo>
                    <a:pt x="189873" y="777149"/>
                    <a:pt x="203507" y="774422"/>
                    <a:pt x="218505" y="771423"/>
                  </a:cubicBezTo>
                  <a:cubicBezTo>
                    <a:pt x="218914" y="777354"/>
                    <a:pt x="219664" y="783489"/>
                    <a:pt x="219664" y="789352"/>
                  </a:cubicBezTo>
                  <a:cubicBezTo>
                    <a:pt x="219664" y="798623"/>
                    <a:pt x="219118" y="808167"/>
                    <a:pt x="218709" y="817438"/>
                  </a:cubicBezTo>
                  <a:cubicBezTo>
                    <a:pt x="218709" y="819142"/>
                    <a:pt x="218709" y="821460"/>
                    <a:pt x="219664" y="822687"/>
                  </a:cubicBezTo>
                  <a:cubicBezTo>
                    <a:pt x="224845" y="830050"/>
                    <a:pt x="230435" y="837276"/>
                    <a:pt x="236025" y="844434"/>
                  </a:cubicBezTo>
                  <a:cubicBezTo>
                    <a:pt x="237184" y="845729"/>
                    <a:pt x="239297" y="845934"/>
                    <a:pt x="239297" y="845934"/>
                  </a:cubicBezTo>
                  <a:cubicBezTo>
                    <a:pt x="233707" y="881383"/>
                    <a:pt x="227981" y="916013"/>
                    <a:pt x="223140" y="951053"/>
                  </a:cubicBezTo>
                  <a:cubicBezTo>
                    <a:pt x="222186" y="957802"/>
                    <a:pt x="225049" y="965165"/>
                    <a:pt x="226617" y="972391"/>
                  </a:cubicBezTo>
                  <a:cubicBezTo>
                    <a:pt x="231048" y="993728"/>
                    <a:pt x="231048" y="993728"/>
                    <a:pt x="250818" y="996455"/>
                  </a:cubicBezTo>
                  <a:cubicBezTo>
                    <a:pt x="261930" y="998160"/>
                    <a:pt x="272905" y="1000068"/>
                    <a:pt x="284085" y="1001295"/>
                  </a:cubicBezTo>
                  <a:cubicBezTo>
                    <a:pt x="286198" y="1001500"/>
                    <a:pt x="289062" y="1000273"/>
                    <a:pt x="290425" y="998569"/>
                  </a:cubicBezTo>
                  <a:cubicBezTo>
                    <a:pt x="298878" y="986298"/>
                    <a:pt x="307331" y="974095"/>
                    <a:pt x="315376" y="961415"/>
                  </a:cubicBezTo>
                  <a:cubicBezTo>
                    <a:pt x="317080" y="958893"/>
                    <a:pt x="317898" y="955280"/>
                    <a:pt x="318034" y="951940"/>
                  </a:cubicBezTo>
                  <a:cubicBezTo>
                    <a:pt x="318784" y="931284"/>
                    <a:pt x="319602" y="910355"/>
                    <a:pt x="319602" y="889427"/>
                  </a:cubicBezTo>
                  <a:cubicBezTo>
                    <a:pt x="319602" y="877156"/>
                    <a:pt x="317693" y="864749"/>
                    <a:pt x="317284" y="852273"/>
                  </a:cubicBezTo>
                  <a:cubicBezTo>
                    <a:pt x="317080" y="848865"/>
                    <a:pt x="318989" y="845320"/>
                    <a:pt x="320147" y="841912"/>
                  </a:cubicBezTo>
                  <a:cubicBezTo>
                    <a:pt x="323965" y="829232"/>
                    <a:pt x="327442" y="816552"/>
                    <a:pt x="332077" y="804349"/>
                  </a:cubicBezTo>
                  <a:cubicBezTo>
                    <a:pt x="336509" y="792760"/>
                    <a:pt x="336849" y="781308"/>
                    <a:pt x="335145" y="769310"/>
                  </a:cubicBezTo>
                  <a:cubicBezTo>
                    <a:pt x="331328" y="743336"/>
                    <a:pt x="341076" y="717363"/>
                    <a:pt x="338008" y="691186"/>
                  </a:cubicBezTo>
                  <a:cubicBezTo>
                    <a:pt x="336849" y="681710"/>
                    <a:pt x="338008" y="671961"/>
                    <a:pt x="338008" y="662486"/>
                  </a:cubicBezTo>
                  <a:cubicBezTo>
                    <a:pt x="337804" y="643943"/>
                    <a:pt x="337258" y="625537"/>
                    <a:pt x="337054" y="606994"/>
                  </a:cubicBezTo>
                  <a:cubicBezTo>
                    <a:pt x="336849" y="589065"/>
                    <a:pt x="337258" y="571136"/>
                    <a:pt x="336849" y="553139"/>
                  </a:cubicBezTo>
                  <a:cubicBezTo>
                    <a:pt x="336440" y="531802"/>
                    <a:pt x="335282" y="510532"/>
                    <a:pt x="335486" y="489195"/>
                  </a:cubicBezTo>
                  <a:cubicBezTo>
                    <a:pt x="335486" y="473175"/>
                    <a:pt x="332419" y="458177"/>
                    <a:pt x="325465" y="444202"/>
                  </a:cubicBezTo>
                  <a:cubicBezTo>
                    <a:pt x="322806" y="438953"/>
                    <a:pt x="322943" y="434522"/>
                    <a:pt x="326419" y="429818"/>
                  </a:cubicBezTo>
                  <a:cubicBezTo>
                    <a:pt x="330237" y="424978"/>
                    <a:pt x="330441" y="419252"/>
                    <a:pt x="329896" y="412912"/>
                  </a:cubicBezTo>
                  <a:cubicBezTo>
                    <a:pt x="326624" y="379167"/>
                    <a:pt x="323147" y="345559"/>
                    <a:pt x="321238" y="311610"/>
                  </a:cubicBezTo>
                  <a:cubicBezTo>
                    <a:pt x="320489" y="299611"/>
                    <a:pt x="323352" y="287341"/>
                    <a:pt x="325260" y="275274"/>
                  </a:cubicBezTo>
                  <a:cubicBezTo>
                    <a:pt x="327169" y="261981"/>
                    <a:pt x="329692" y="248688"/>
                    <a:pt x="332146" y="235394"/>
                  </a:cubicBezTo>
                  <a:cubicBezTo>
                    <a:pt x="332895" y="231168"/>
                    <a:pt x="335622" y="226941"/>
                    <a:pt x="335418" y="222919"/>
                  </a:cubicBezTo>
                  <a:cubicBezTo>
                    <a:pt x="332350" y="186175"/>
                    <a:pt x="347075" y="150794"/>
                    <a:pt x="354369" y="115959"/>
                  </a:cubicBezTo>
                  <a:cubicBezTo>
                    <a:pt x="357028" y="103074"/>
                    <a:pt x="380070" y="40425"/>
                    <a:pt x="381638" y="27337"/>
                  </a:cubicBezTo>
                  <a:cubicBezTo>
                    <a:pt x="382047" y="23723"/>
                    <a:pt x="6766" y="0"/>
                    <a:pt x="6766" y="0"/>
                  </a:cubicBez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AE183E3-2D60-4278-BCE2-C0257165D81D}"/>
                </a:ext>
              </a:extLst>
            </p:cNvPr>
            <p:cNvSpPr/>
            <p:nvPr/>
          </p:nvSpPr>
          <p:spPr>
            <a:xfrm>
              <a:off x="5367320" y="120113"/>
              <a:ext cx="737309" cy="64361"/>
            </a:xfrm>
            <a:custGeom>
              <a:avLst/>
              <a:gdLst>
                <a:gd name="connsiteX0" fmla="*/ 736997 w 737309"/>
                <a:gd name="connsiteY0" fmla="*/ 25227 h 64361"/>
                <a:gd name="connsiteX1" fmla="*/ 710955 w 737309"/>
                <a:gd name="connsiteY1" fmla="*/ 12411 h 64361"/>
                <a:gd name="connsiteX2" fmla="*/ 36881 w 737309"/>
                <a:gd name="connsiteY2" fmla="*/ 3 h 64361"/>
                <a:gd name="connsiteX3" fmla="*/ 0 w 737309"/>
                <a:gd name="connsiteY3" fmla="*/ 33203 h 64361"/>
                <a:gd name="connsiteX4" fmla="*/ 39403 w 737309"/>
                <a:gd name="connsiteY4" fmla="*/ 64357 h 64361"/>
                <a:gd name="connsiteX5" fmla="*/ 710683 w 737309"/>
                <a:gd name="connsiteY5" fmla="*/ 47996 h 64361"/>
                <a:gd name="connsiteX6" fmla="*/ 736997 w 737309"/>
                <a:gd name="connsiteY6" fmla="*/ 25227 h 6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309" h="64361">
                  <a:moveTo>
                    <a:pt x="736997" y="25227"/>
                  </a:moveTo>
                  <a:cubicBezTo>
                    <a:pt x="734133" y="10434"/>
                    <a:pt x="724385" y="6957"/>
                    <a:pt x="710955" y="12411"/>
                  </a:cubicBezTo>
                  <a:cubicBezTo>
                    <a:pt x="623151" y="10843"/>
                    <a:pt x="173904" y="958"/>
                    <a:pt x="36881" y="3"/>
                  </a:cubicBezTo>
                  <a:cubicBezTo>
                    <a:pt x="11930" y="-133"/>
                    <a:pt x="68" y="3617"/>
                    <a:pt x="0" y="33203"/>
                  </a:cubicBezTo>
                  <a:cubicBezTo>
                    <a:pt x="-68" y="65448"/>
                    <a:pt x="17111" y="64357"/>
                    <a:pt x="39403" y="64357"/>
                  </a:cubicBezTo>
                  <a:cubicBezTo>
                    <a:pt x="120867" y="64493"/>
                    <a:pt x="595951" y="54131"/>
                    <a:pt x="710683" y="47996"/>
                  </a:cubicBezTo>
                  <a:cubicBezTo>
                    <a:pt x="710615" y="51132"/>
                    <a:pt x="740678" y="44246"/>
                    <a:pt x="736997" y="25227"/>
                  </a:cubicBezTo>
                  <a:close/>
                </a:path>
              </a:pathLst>
            </a:custGeom>
            <a:solidFill>
              <a:srgbClr val="39434C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2279F98-645D-4D3F-A886-20D23AE26616}"/>
                </a:ext>
              </a:extLst>
            </p:cNvPr>
            <p:cNvSpPr/>
            <p:nvPr/>
          </p:nvSpPr>
          <p:spPr>
            <a:xfrm>
              <a:off x="5792599" y="100977"/>
              <a:ext cx="52859" cy="112806"/>
            </a:xfrm>
            <a:custGeom>
              <a:avLst/>
              <a:gdLst>
                <a:gd name="connsiteX0" fmla="*/ 50895 w 52859"/>
                <a:gd name="connsiteY0" fmla="*/ 101217 h 112806"/>
                <a:gd name="connsiteX1" fmla="*/ 50554 w 52859"/>
                <a:gd name="connsiteY1" fmla="*/ 67609 h 112806"/>
                <a:gd name="connsiteX2" fmla="*/ 38351 w 52859"/>
                <a:gd name="connsiteY2" fmla="*/ 47839 h 112806"/>
                <a:gd name="connsiteX3" fmla="*/ 20082 w 52859"/>
                <a:gd name="connsiteY3" fmla="*/ 15458 h 112806"/>
                <a:gd name="connsiteX4" fmla="*/ 15037 w 52859"/>
                <a:gd name="connsiteY4" fmla="*/ 4960 h 112806"/>
                <a:gd name="connsiteX5" fmla="*/ 8901 w 52859"/>
                <a:gd name="connsiteY5" fmla="*/ 52 h 112806"/>
                <a:gd name="connsiteX6" fmla="*/ 2084 w 52859"/>
                <a:gd name="connsiteY6" fmla="*/ 6460 h 112806"/>
                <a:gd name="connsiteX7" fmla="*/ 3721 w 52859"/>
                <a:gd name="connsiteY7" fmla="*/ 33183 h 112806"/>
                <a:gd name="connsiteX8" fmla="*/ 8833 w 52859"/>
                <a:gd name="connsiteY8" fmla="*/ 46885 h 112806"/>
                <a:gd name="connsiteX9" fmla="*/ 33239 w 52859"/>
                <a:gd name="connsiteY9" fmla="*/ 112806 h 112806"/>
                <a:gd name="connsiteX10" fmla="*/ 50895 w 52859"/>
                <a:gd name="connsiteY10" fmla="*/ 101217 h 1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9" h="112806">
                  <a:moveTo>
                    <a:pt x="50895" y="101217"/>
                  </a:moveTo>
                  <a:cubicBezTo>
                    <a:pt x="52940" y="90651"/>
                    <a:pt x="54167" y="78244"/>
                    <a:pt x="50554" y="67609"/>
                  </a:cubicBezTo>
                  <a:cubicBezTo>
                    <a:pt x="47963" y="60042"/>
                    <a:pt x="42987" y="53975"/>
                    <a:pt x="38351" y="47839"/>
                  </a:cubicBezTo>
                  <a:cubicBezTo>
                    <a:pt x="30716" y="37818"/>
                    <a:pt x="24785" y="27047"/>
                    <a:pt x="20082" y="15458"/>
                  </a:cubicBezTo>
                  <a:cubicBezTo>
                    <a:pt x="18582" y="11845"/>
                    <a:pt x="16878" y="8368"/>
                    <a:pt x="15037" y="4960"/>
                  </a:cubicBezTo>
                  <a:cubicBezTo>
                    <a:pt x="13742" y="2506"/>
                    <a:pt x="12242" y="-426"/>
                    <a:pt x="8901" y="52"/>
                  </a:cubicBezTo>
                  <a:cubicBezTo>
                    <a:pt x="5493" y="597"/>
                    <a:pt x="3380" y="3187"/>
                    <a:pt x="2084" y="6460"/>
                  </a:cubicBezTo>
                  <a:cubicBezTo>
                    <a:pt x="-1529" y="15663"/>
                    <a:pt x="-97" y="24457"/>
                    <a:pt x="3721" y="33183"/>
                  </a:cubicBezTo>
                  <a:cubicBezTo>
                    <a:pt x="5288" y="36728"/>
                    <a:pt x="9788" y="45931"/>
                    <a:pt x="8833" y="46885"/>
                  </a:cubicBezTo>
                  <a:cubicBezTo>
                    <a:pt x="8083" y="47635"/>
                    <a:pt x="33239" y="112806"/>
                    <a:pt x="33239" y="112806"/>
                  </a:cubicBezTo>
                  <a:cubicBezTo>
                    <a:pt x="40260" y="108512"/>
                    <a:pt x="47077" y="104149"/>
                    <a:pt x="50895" y="101217"/>
                  </a:cubicBez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95E115-F7EF-44A4-9DBE-F2DC686093D8}"/>
              </a:ext>
            </a:extLst>
          </p:cNvPr>
          <p:cNvGrpSpPr/>
          <p:nvPr/>
        </p:nvGrpSpPr>
        <p:grpSpPr>
          <a:xfrm>
            <a:off x="10263556" y="2778615"/>
            <a:ext cx="1027340" cy="3737055"/>
            <a:chOff x="7205550" y="2089286"/>
            <a:chExt cx="1302133" cy="473664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34EF69A-3016-47A3-BF4B-F317BAAC3664}"/>
                </a:ext>
              </a:extLst>
            </p:cNvPr>
            <p:cNvSpPr/>
            <p:nvPr/>
          </p:nvSpPr>
          <p:spPr>
            <a:xfrm>
              <a:off x="7205550" y="2578567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2 w 745722"/>
                <a:gd name="connsiteY1" fmla="*/ 0 h 54536"/>
                <a:gd name="connsiteX2" fmla="*/ 745722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2" y="0"/>
                  </a:lnTo>
                  <a:lnTo>
                    <a:pt x="74572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5E65820D-49A0-4B14-9C4F-44228F8BF35D}"/>
                </a:ext>
              </a:extLst>
            </p:cNvPr>
            <p:cNvSpPr/>
            <p:nvPr/>
          </p:nvSpPr>
          <p:spPr>
            <a:xfrm>
              <a:off x="7282788" y="3065171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3 w 745722"/>
                <a:gd name="connsiteY1" fmla="*/ 0 h 54536"/>
                <a:gd name="connsiteX2" fmla="*/ 745723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3" y="0"/>
                  </a:lnTo>
                  <a:lnTo>
                    <a:pt x="7457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CC00761-05B4-4658-83AC-C0D6AE463013}"/>
                </a:ext>
              </a:extLst>
            </p:cNvPr>
            <p:cNvSpPr/>
            <p:nvPr/>
          </p:nvSpPr>
          <p:spPr>
            <a:xfrm>
              <a:off x="7280538" y="3551707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F88310E-43C2-42A2-8B86-5D73EF9256DF}"/>
                </a:ext>
              </a:extLst>
            </p:cNvPr>
            <p:cNvSpPr/>
            <p:nvPr/>
          </p:nvSpPr>
          <p:spPr>
            <a:xfrm>
              <a:off x="7365207" y="4038312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61AC0FC-D508-4774-9732-1F273C327FD3}"/>
                </a:ext>
              </a:extLst>
            </p:cNvPr>
            <p:cNvSpPr/>
            <p:nvPr/>
          </p:nvSpPr>
          <p:spPr>
            <a:xfrm>
              <a:off x="7362343" y="4524848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9AAB716-896E-412C-8C5B-8327443F8399}"/>
                </a:ext>
              </a:extLst>
            </p:cNvPr>
            <p:cNvSpPr/>
            <p:nvPr/>
          </p:nvSpPr>
          <p:spPr>
            <a:xfrm>
              <a:off x="7451307" y="5011452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66EBC0D-3A22-416C-977C-6850E34E5B2D}"/>
                </a:ext>
              </a:extLst>
            </p:cNvPr>
            <p:cNvSpPr/>
            <p:nvPr/>
          </p:nvSpPr>
          <p:spPr>
            <a:xfrm>
              <a:off x="7485051" y="5497989"/>
              <a:ext cx="894471" cy="54536"/>
            </a:xfrm>
            <a:custGeom>
              <a:avLst/>
              <a:gdLst>
                <a:gd name="connsiteX0" fmla="*/ 0 w 894471"/>
                <a:gd name="connsiteY0" fmla="*/ 0 h 54536"/>
                <a:gd name="connsiteX1" fmla="*/ 894472 w 894471"/>
                <a:gd name="connsiteY1" fmla="*/ 0 h 54536"/>
                <a:gd name="connsiteX2" fmla="*/ 894472 w 894471"/>
                <a:gd name="connsiteY2" fmla="*/ 54537 h 54536"/>
                <a:gd name="connsiteX3" fmla="*/ 0 w 89447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471" h="54536">
                  <a:moveTo>
                    <a:pt x="0" y="0"/>
                  </a:moveTo>
                  <a:lnTo>
                    <a:pt x="894472" y="0"/>
                  </a:lnTo>
                  <a:lnTo>
                    <a:pt x="89447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BA70849-9C1D-4B6E-A1B2-79D9DC312539}"/>
                </a:ext>
              </a:extLst>
            </p:cNvPr>
            <p:cNvSpPr/>
            <p:nvPr/>
          </p:nvSpPr>
          <p:spPr>
            <a:xfrm>
              <a:off x="7498004" y="5984593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DFEC9A9-5143-4EAE-BFF1-6F5D40581F42}"/>
                </a:ext>
              </a:extLst>
            </p:cNvPr>
            <p:cNvSpPr/>
            <p:nvPr/>
          </p:nvSpPr>
          <p:spPr>
            <a:xfrm>
              <a:off x="7592761" y="6471129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FAF1FA-0188-4A22-846D-9AE73AED5551}"/>
                </a:ext>
              </a:extLst>
            </p:cNvPr>
            <p:cNvSpPr/>
            <p:nvPr/>
          </p:nvSpPr>
          <p:spPr>
            <a:xfrm rot="21322604">
              <a:off x="7335029" y="2089286"/>
              <a:ext cx="99934" cy="4717212"/>
            </a:xfrm>
            <a:custGeom>
              <a:avLst/>
              <a:gdLst>
                <a:gd name="connsiteX0" fmla="*/ 0 w 99934"/>
                <a:gd name="connsiteY0" fmla="*/ 0 h 4717212"/>
                <a:gd name="connsiteX1" fmla="*/ 99934 w 99934"/>
                <a:gd name="connsiteY1" fmla="*/ 0 h 4717212"/>
                <a:gd name="connsiteX2" fmla="*/ 99934 w 99934"/>
                <a:gd name="connsiteY2" fmla="*/ 4717213 h 4717212"/>
                <a:gd name="connsiteX3" fmla="*/ 0 w 99934"/>
                <a:gd name="connsiteY3" fmla="*/ 4717213 h 47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12">
                  <a:moveTo>
                    <a:pt x="0" y="0"/>
                  </a:moveTo>
                  <a:lnTo>
                    <a:pt x="99934" y="0"/>
                  </a:lnTo>
                  <a:lnTo>
                    <a:pt x="99934" y="4717213"/>
                  </a:lnTo>
                  <a:lnTo>
                    <a:pt x="0" y="4717213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963AEB8-1E92-4737-929A-D8858359CB6A}"/>
                </a:ext>
              </a:extLst>
            </p:cNvPr>
            <p:cNvSpPr/>
            <p:nvPr/>
          </p:nvSpPr>
          <p:spPr>
            <a:xfrm rot="21097657">
              <a:off x="8169317" y="2108699"/>
              <a:ext cx="99934" cy="4717228"/>
            </a:xfrm>
            <a:custGeom>
              <a:avLst/>
              <a:gdLst>
                <a:gd name="connsiteX0" fmla="*/ 0 w 99934"/>
                <a:gd name="connsiteY0" fmla="*/ 0 h 4717228"/>
                <a:gd name="connsiteX1" fmla="*/ 99934 w 99934"/>
                <a:gd name="connsiteY1" fmla="*/ 0 h 4717228"/>
                <a:gd name="connsiteX2" fmla="*/ 99934 w 99934"/>
                <a:gd name="connsiteY2" fmla="*/ 4717228 h 4717228"/>
                <a:gd name="connsiteX3" fmla="*/ 0 w 99934"/>
                <a:gd name="connsiteY3" fmla="*/ 4717228 h 4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28">
                  <a:moveTo>
                    <a:pt x="0" y="0"/>
                  </a:moveTo>
                  <a:lnTo>
                    <a:pt x="99934" y="0"/>
                  </a:lnTo>
                  <a:lnTo>
                    <a:pt x="99934" y="4717228"/>
                  </a:lnTo>
                  <a:lnTo>
                    <a:pt x="0" y="4717228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9152E9E-A0DA-46ED-AD80-76A9133CC8F5}"/>
              </a:ext>
            </a:extLst>
          </p:cNvPr>
          <p:cNvGrpSpPr/>
          <p:nvPr/>
        </p:nvGrpSpPr>
        <p:grpSpPr>
          <a:xfrm>
            <a:off x="7926209" y="4829512"/>
            <a:ext cx="531235" cy="1848128"/>
            <a:chOff x="3333210" y="3843806"/>
            <a:chExt cx="644070" cy="2240674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89BE9EC-B0CA-4636-AF4F-D850923C161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47133E4-E90E-4820-B6A5-2F238CD2DCCE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76D0086-7C00-4AE9-8847-12C3D75AC7DE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E0C47C-417C-43C2-9FC3-27200CAC2A1B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583AFDA-14C4-493B-852A-4EEDAC6BC33D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9D9BB10-D8EF-497D-928B-1D291160B39B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9D1004E-170C-4BDB-9C9A-475FAE3235D4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778AF9F-5679-452B-82AF-52092738958D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9B64588-4541-4814-9105-E627E0CE1215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1256151-635B-4723-87E3-5C269E017550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30E1A5C-DAA7-4003-A2CD-1A36401A8696}"/>
              </a:ext>
            </a:extLst>
          </p:cNvPr>
          <p:cNvGrpSpPr/>
          <p:nvPr/>
        </p:nvGrpSpPr>
        <p:grpSpPr>
          <a:xfrm>
            <a:off x="8862255" y="4829512"/>
            <a:ext cx="531235" cy="1848128"/>
            <a:chOff x="3333210" y="3843806"/>
            <a:chExt cx="644070" cy="2240674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86777B84-8772-4B0C-80CE-D6C44CDE28F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D84B1AB-E16C-4DCC-A691-BD1DEDD052D4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3C78EA4-ABE2-401D-85BD-CD7A0E9759E8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74AE390-4893-4F10-A7BE-1F7779EC934E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FA9FF534-26D4-4EE3-B3F1-5234DBF32336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A489F35-DF86-4EEF-A1F4-1071F29DD830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1D9DE6A-E21C-4AEE-83A7-82EB407F0882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A45768EB-B52A-4A47-8381-FAC3545477A5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9DC99552-AA3D-4A38-96A3-D6C2BB16763E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D91092D-3D69-4B95-97BF-76E2F34A4542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66A4FF7-1ECC-4A2A-BBEB-8011A9BF66A7}"/>
              </a:ext>
            </a:extLst>
          </p:cNvPr>
          <p:cNvGrpSpPr/>
          <p:nvPr/>
        </p:nvGrpSpPr>
        <p:grpSpPr>
          <a:xfrm>
            <a:off x="9798302" y="4829512"/>
            <a:ext cx="531235" cy="1848128"/>
            <a:chOff x="3333210" y="3843806"/>
            <a:chExt cx="644070" cy="2240674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120EBB6-D935-4F2F-B56D-AA9C15ABF060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B888E3E-56F0-4D89-961B-81EFEBBD52FA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CCA58F-0FEF-46C4-A497-877A8E64B761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1BB1559-B436-4D13-937F-A30FEB896396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45DE4CC-C51D-4A63-BA3C-1DB043B3D901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057FBBE3-D523-4C90-83BE-C38E1FC03C0D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E3EF4F47-B100-432C-ADC1-6F291B6612AA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23C94B4-581C-47E9-896F-D6E9A945121C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ADD86CE-7CD6-451E-A823-B03CCC26A7AC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5961A0-2EFC-49B2-95D0-58048529922E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95D4E8A-DD71-4660-A08E-F71D11B043E1}"/>
              </a:ext>
            </a:extLst>
          </p:cNvPr>
          <p:cNvSpPr txBox="1"/>
          <p:nvPr/>
        </p:nvSpPr>
        <p:spPr>
          <a:xfrm>
            <a:off x="1012125" y="2715309"/>
            <a:ext cx="5878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67" name="Rounded Rectangular Callout 31">
            <a:extLst>
              <a:ext uri="{FF2B5EF4-FFF2-40B4-BE49-F238E27FC236}">
                <a16:creationId xmlns:a16="http://schemas.microsoft.com/office/drawing/2014/main" id="{96015DEF-77AA-4F96-B750-9F619D510E09}"/>
              </a:ext>
            </a:extLst>
          </p:cNvPr>
          <p:cNvSpPr/>
          <p:nvPr/>
        </p:nvSpPr>
        <p:spPr>
          <a:xfrm flipH="1">
            <a:off x="2227849" y="4363594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8" name="그룹 6">
            <a:extLst>
              <a:ext uri="{FF2B5EF4-FFF2-40B4-BE49-F238E27FC236}">
                <a16:creationId xmlns:a16="http://schemas.microsoft.com/office/drawing/2014/main" id="{77A1605A-4DF3-4688-B2A7-5C85267AA655}"/>
              </a:ext>
            </a:extLst>
          </p:cNvPr>
          <p:cNvGrpSpPr/>
          <p:nvPr/>
        </p:nvGrpSpPr>
        <p:grpSpPr>
          <a:xfrm>
            <a:off x="1200622" y="4817903"/>
            <a:ext cx="1387252" cy="1320245"/>
            <a:chOff x="1730330" y="5175558"/>
            <a:chExt cx="1742087" cy="132024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A456025-1C65-4C1E-9D1D-C37934A13E2F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BFF54C-C00A-4D6B-88DC-FAA11CF7400A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71" name="Rounded Rectangular Callout 31">
            <a:extLst>
              <a:ext uri="{FF2B5EF4-FFF2-40B4-BE49-F238E27FC236}">
                <a16:creationId xmlns:a16="http://schemas.microsoft.com/office/drawing/2014/main" id="{7BDF42F4-DF99-427F-B217-78470F87574F}"/>
              </a:ext>
            </a:extLst>
          </p:cNvPr>
          <p:cNvSpPr/>
          <p:nvPr/>
        </p:nvSpPr>
        <p:spPr>
          <a:xfrm flipH="1">
            <a:off x="4198369" y="4363594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2" name="그룹 6">
            <a:extLst>
              <a:ext uri="{FF2B5EF4-FFF2-40B4-BE49-F238E27FC236}">
                <a16:creationId xmlns:a16="http://schemas.microsoft.com/office/drawing/2014/main" id="{5F433616-045B-42BE-A30A-2C038BC3FBE0}"/>
              </a:ext>
            </a:extLst>
          </p:cNvPr>
          <p:cNvGrpSpPr/>
          <p:nvPr/>
        </p:nvGrpSpPr>
        <p:grpSpPr>
          <a:xfrm>
            <a:off x="3171142" y="4817903"/>
            <a:ext cx="1387252" cy="1320245"/>
            <a:chOff x="1730330" y="5175558"/>
            <a:chExt cx="1742087" cy="132024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932BD1-6250-46B7-9AFD-3D18109123A9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9CB435-7684-4B24-ADDA-F37F53F2D19D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75" name="Rounded Rectangular Callout 31">
            <a:extLst>
              <a:ext uri="{FF2B5EF4-FFF2-40B4-BE49-F238E27FC236}">
                <a16:creationId xmlns:a16="http://schemas.microsoft.com/office/drawing/2014/main" id="{6F62523A-1C31-4C41-8030-0B4A77634240}"/>
              </a:ext>
            </a:extLst>
          </p:cNvPr>
          <p:cNvSpPr/>
          <p:nvPr/>
        </p:nvSpPr>
        <p:spPr>
          <a:xfrm flipH="1">
            <a:off x="6168889" y="4363594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6" name="그룹 6">
            <a:extLst>
              <a:ext uri="{FF2B5EF4-FFF2-40B4-BE49-F238E27FC236}">
                <a16:creationId xmlns:a16="http://schemas.microsoft.com/office/drawing/2014/main" id="{873C2A5D-C52A-4F28-8E20-821AAC0A4E89}"/>
              </a:ext>
            </a:extLst>
          </p:cNvPr>
          <p:cNvGrpSpPr/>
          <p:nvPr/>
        </p:nvGrpSpPr>
        <p:grpSpPr>
          <a:xfrm>
            <a:off x="5141662" y="4817903"/>
            <a:ext cx="1387252" cy="1320245"/>
            <a:chOff x="1730330" y="5175558"/>
            <a:chExt cx="1742087" cy="132024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D8C285-E8E9-4B95-83F2-27CBEC0C7E0F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BBB3314-08CA-406B-9713-048AE8D3ED4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79" name="Round Same Side Corner Rectangle 36">
            <a:extLst>
              <a:ext uri="{FF2B5EF4-FFF2-40B4-BE49-F238E27FC236}">
                <a16:creationId xmlns:a16="http://schemas.microsoft.com/office/drawing/2014/main" id="{8A6CB42D-2583-4C0E-866C-9864B5F7B4F3}"/>
              </a:ext>
            </a:extLst>
          </p:cNvPr>
          <p:cNvSpPr/>
          <p:nvPr/>
        </p:nvSpPr>
        <p:spPr>
          <a:xfrm>
            <a:off x="2391929" y="44470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자유형 176">
            <a:extLst>
              <a:ext uri="{FF2B5EF4-FFF2-40B4-BE49-F238E27FC236}">
                <a16:creationId xmlns:a16="http://schemas.microsoft.com/office/drawing/2014/main" id="{820B2251-C2A4-4272-B52A-CC0A8A218277}"/>
              </a:ext>
            </a:extLst>
          </p:cNvPr>
          <p:cNvSpPr/>
          <p:nvPr/>
        </p:nvSpPr>
        <p:spPr>
          <a:xfrm>
            <a:off x="6373267" y="4414890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78DFAC95-58E4-4866-9B5B-E3A071A19311}"/>
              </a:ext>
            </a:extLst>
          </p:cNvPr>
          <p:cNvSpPr/>
          <p:nvPr/>
        </p:nvSpPr>
        <p:spPr>
          <a:xfrm>
            <a:off x="4387418" y="4414890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8A906B42-D08F-479E-B53D-4CD4D4ABD8E9}"/>
              </a:ext>
            </a:extLst>
          </p:cNvPr>
          <p:cNvSpPr txBox="1">
            <a:spLocks/>
          </p:cNvSpPr>
          <p:nvPr/>
        </p:nvSpPr>
        <p:spPr>
          <a:xfrm>
            <a:off x="1012125" y="1810028"/>
            <a:ext cx="5878611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93EEF6D-D667-4C48-97B1-0A8151F28CB4}"/>
              </a:ext>
            </a:extLst>
          </p:cNvPr>
          <p:cNvGrpSpPr/>
          <p:nvPr/>
        </p:nvGrpSpPr>
        <p:grpSpPr>
          <a:xfrm>
            <a:off x="0" y="1836787"/>
            <a:ext cx="6117187" cy="4015832"/>
            <a:chOff x="0" y="1716267"/>
            <a:chExt cx="6117187" cy="40158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20FC2A6-36C9-47F5-9CFE-857843EAE21B}"/>
                </a:ext>
              </a:extLst>
            </p:cNvPr>
            <p:cNvSpPr/>
            <p:nvPr/>
          </p:nvSpPr>
          <p:spPr>
            <a:xfrm>
              <a:off x="0" y="5372099"/>
              <a:ext cx="23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038F402-08E2-490F-B583-DB78347771FB}"/>
                </a:ext>
              </a:extLst>
            </p:cNvPr>
            <p:cNvSpPr/>
            <p:nvPr/>
          </p:nvSpPr>
          <p:spPr>
            <a:xfrm>
              <a:off x="1980000" y="4292099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A217F4B-305A-4AD1-9FB6-42BE2E663FC6}"/>
                </a:ext>
              </a:extLst>
            </p:cNvPr>
            <p:cNvSpPr/>
            <p:nvPr/>
          </p:nvSpPr>
          <p:spPr>
            <a:xfrm>
              <a:off x="2340000" y="4292099"/>
              <a:ext cx="14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6C3BB72-3210-487C-8776-61E9EC3A1796}"/>
                </a:ext>
              </a:extLst>
            </p:cNvPr>
            <p:cNvSpPr/>
            <p:nvPr/>
          </p:nvSpPr>
          <p:spPr>
            <a:xfrm>
              <a:off x="3780000" y="3211128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16EE6BD-6D07-4D3B-93C0-A3F2B0B1CEFD}"/>
                </a:ext>
              </a:extLst>
            </p:cNvPr>
            <p:cNvSpPr/>
            <p:nvPr/>
          </p:nvSpPr>
          <p:spPr>
            <a:xfrm>
              <a:off x="4140000" y="3211446"/>
              <a:ext cx="14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B18B2B4-A000-4BFE-B7D4-763187E0D826}"/>
                </a:ext>
              </a:extLst>
            </p:cNvPr>
            <p:cNvSpPr/>
            <p:nvPr/>
          </p:nvSpPr>
          <p:spPr>
            <a:xfrm>
              <a:off x="5580000" y="2131446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C22DAC8F-4607-4C84-A705-4CE3050C77BF}"/>
                </a:ext>
              </a:extLst>
            </p:cNvPr>
            <p:cNvSpPr/>
            <p:nvPr/>
          </p:nvSpPr>
          <p:spPr>
            <a:xfrm>
              <a:off x="5402812" y="1716267"/>
              <a:ext cx="714375" cy="4193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2B7D55D5-181E-4C6C-B8B6-CFF22E945C82}"/>
              </a:ext>
            </a:extLst>
          </p:cNvPr>
          <p:cNvSpPr/>
          <p:nvPr/>
        </p:nvSpPr>
        <p:spPr>
          <a:xfrm>
            <a:off x="-19050" y="1809750"/>
            <a:ext cx="5800725" cy="3867150"/>
          </a:xfrm>
          <a:custGeom>
            <a:avLst/>
            <a:gdLst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81225 w 5800725"/>
              <a:gd name="connsiteY2" fmla="*/ 280987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76145 w 5800725"/>
              <a:gd name="connsiteY2" fmla="*/ 275653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76145 w 5800725"/>
              <a:gd name="connsiteY2" fmla="*/ 275653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57625 h 3867150"/>
              <a:gd name="connsiteX1" fmla="*/ 2171700 w 5800725"/>
              <a:gd name="connsiteY1" fmla="*/ 3867150 h 3867150"/>
              <a:gd name="connsiteX2" fmla="*/ 2176145 w 5800725"/>
              <a:gd name="connsiteY2" fmla="*/ 2785110 h 3867150"/>
              <a:gd name="connsiteX3" fmla="*/ 3990975 w 5800725"/>
              <a:gd name="connsiteY3" fmla="*/ 2790825 h 3867150"/>
              <a:gd name="connsiteX4" fmla="*/ 3981450 w 5800725"/>
              <a:gd name="connsiteY4" fmla="*/ 1714500 h 3867150"/>
              <a:gd name="connsiteX5" fmla="*/ 5800725 w 5800725"/>
              <a:gd name="connsiteY5" fmla="*/ 1704975 h 3867150"/>
              <a:gd name="connsiteX6" fmla="*/ 5781675 w 5800725"/>
              <a:gd name="connsiteY6" fmla="*/ 28575 h 3867150"/>
              <a:gd name="connsiteX7" fmla="*/ 5772150 w 580072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0725" h="3867150">
                <a:moveTo>
                  <a:pt x="0" y="3857625"/>
                </a:moveTo>
                <a:lnTo>
                  <a:pt x="2171700" y="3867150"/>
                </a:lnTo>
                <a:cubicBezTo>
                  <a:pt x="2173182" y="3506470"/>
                  <a:pt x="2174663" y="3145790"/>
                  <a:pt x="2176145" y="2785110"/>
                </a:cubicBezTo>
                <a:lnTo>
                  <a:pt x="3990975" y="2790825"/>
                </a:lnTo>
                <a:lnTo>
                  <a:pt x="3981450" y="1714500"/>
                </a:lnTo>
                <a:lnTo>
                  <a:pt x="5800725" y="1704975"/>
                </a:lnTo>
                <a:lnTo>
                  <a:pt x="5781675" y="28575"/>
                </a:lnTo>
                <a:lnTo>
                  <a:pt x="577215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329E328-AE26-405E-BE01-43B252877E38}"/>
              </a:ext>
            </a:extLst>
          </p:cNvPr>
          <p:cNvSpPr/>
          <p:nvPr/>
        </p:nvSpPr>
        <p:spPr>
          <a:xfrm>
            <a:off x="1888349" y="5380690"/>
            <a:ext cx="498902" cy="498900"/>
          </a:xfrm>
          <a:prstGeom prst="ellipse">
            <a:avLst/>
          </a:prstGeom>
          <a:solidFill>
            <a:schemeClr val="accent5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165A59F-9AB2-42C1-B14D-1119B331DBFA}"/>
              </a:ext>
            </a:extLst>
          </p:cNvPr>
          <p:cNvSpPr/>
          <p:nvPr/>
        </p:nvSpPr>
        <p:spPr>
          <a:xfrm>
            <a:off x="1888349" y="4319516"/>
            <a:ext cx="498902" cy="498900"/>
          </a:xfrm>
          <a:prstGeom prst="ellipse">
            <a:avLst/>
          </a:prstGeom>
          <a:solidFill>
            <a:schemeClr val="accent4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96B0684-F80F-4658-BFEA-8D00F9AFEE38}"/>
              </a:ext>
            </a:extLst>
          </p:cNvPr>
          <p:cNvSpPr/>
          <p:nvPr/>
        </p:nvSpPr>
        <p:spPr>
          <a:xfrm>
            <a:off x="3706950" y="4319516"/>
            <a:ext cx="498902" cy="498900"/>
          </a:xfrm>
          <a:prstGeom prst="ellipse">
            <a:avLst/>
          </a:prstGeom>
          <a:solidFill>
            <a:schemeClr val="accent3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3EE0E18-BD42-4855-95C1-76CA4E6BA7A3}"/>
              </a:ext>
            </a:extLst>
          </p:cNvPr>
          <p:cNvSpPr/>
          <p:nvPr/>
        </p:nvSpPr>
        <p:spPr>
          <a:xfrm>
            <a:off x="3706950" y="3249937"/>
            <a:ext cx="498902" cy="498900"/>
          </a:xfrm>
          <a:prstGeom prst="ellipse">
            <a:avLst/>
          </a:prstGeom>
          <a:solidFill>
            <a:schemeClr val="accent2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7860B74-9F52-4B66-AE51-6E969B0DBBB1}"/>
              </a:ext>
            </a:extLst>
          </p:cNvPr>
          <p:cNvSpPr/>
          <p:nvPr/>
        </p:nvSpPr>
        <p:spPr>
          <a:xfrm>
            <a:off x="5510548" y="3249937"/>
            <a:ext cx="498902" cy="498900"/>
          </a:xfrm>
          <a:prstGeom prst="ellipse">
            <a:avLst/>
          </a:prstGeom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6605EE1-5785-49FC-9528-30A60043A627}"/>
              </a:ext>
            </a:extLst>
          </p:cNvPr>
          <p:cNvGrpSpPr/>
          <p:nvPr/>
        </p:nvGrpSpPr>
        <p:grpSpPr>
          <a:xfrm>
            <a:off x="6954148" y="3109216"/>
            <a:ext cx="1972189" cy="1236222"/>
            <a:chOff x="6508186" y="2464758"/>
            <a:chExt cx="1972189" cy="1236222"/>
          </a:xfrm>
        </p:grpSpPr>
        <p:grpSp>
          <p:nvGrpSpPr>
            <p:cNvPr id="18" name="Group 39">
              <a:extLst>
                <a:ext uri="{FF2B5EF4-FFF2-40B4-BE49-F238E27FC236}">
                  <a16:creationId xmlns:a16="http://schemas.microsoft.com/office/drawing/2014/main" id="{E9D368AE-1FBE-4CD5-88F7-FFFE80FB0713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540875-6A2B-4467-92FE-EEDD3CD3785D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079CD0-E392-482C-A4FC-8877B571F9D7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42">
              <a:extLst>
                <a:ext uri="{FF2B5EF4-FFF2-40B4-BE49-F238E27FC236}">
                  <a16:creationId xmlns:a16="http://schemas.microsoft.com/office/drawing/2014/main" id="{A5AA7ECC-2AB0-4C04-97CA-FC1B38C27095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20" name="Oval 43">
                <a:extLst>
                  <a:ext uri="{FF2B5EF4-FFF2-40B4-BE49-F238E27FC236}">
                    <a16:creationId xmlns:a16="http://schemas.microsoft.com/office/drawing/2014/main" id="{58B640A5-3DDA-4912-8EAF-7D15FF318AEB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A99B7E-E220-4FDA-B809-37616D8F1E44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8552DA5-DED8-4569-8837-5B46BF9DA352}"/>
              </a:ext>
            </a:extLst>
          </p:cNvPr>
          <p:cNvGrpSpPr/>
          <p:nvPr/>
        </p:nvGrpSpPr>
        <p:grpSpPr>
          <a:xfrm>
            <a:off x="9456324" y="3109216"/>
            <a:ext cx="1972189" cy="1236222"/>
            <a:chOff x="9636311" y="2464758"/>
            <a:chExt cx="1972189" cy="1236222"/>
          </a:xfrm>
        </p:grpSpPr>
        <p:grpSp>
          <p:nvGrpSpPr>
            <p:cNvPr id="25" name="Group 51">
              <a:extLst>
                <a:ext uri="{FF2B5EF4-FFF2-40B4-BE49-F238E27FC236}">
                  <a16:creationId xmlns:a16="http://schemas.microsoft.com/office/drawing/2014/main" id="{9899945B-F542-41CD-AC4E-8B0853E4EFA4}"/>
                </a:ext>
              </a:extLst>
            </p:cNvPr>
            <p:cNvGrpSpPr/>
            <p:nvPr/>
          </p:nvGrpSpPr>
          <p:grpSpPr>
            <a:xfrm>
              <a:off x="10283948" y="2464758"/>
              <a:ext cx="1324552" cy="1236222"/>
              <a:chOff x="1113220" y="4149080"/>
              <a:chExt cx="1516195" cy="123622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E67A9C-116E-45F7-A9B7-74CF8ED3108D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ADD03A-C97D-48AB-AC34-DCD97E4212C3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54">
              <a:extLst>
                <a:ext uri="{FF2B5EF4-FFF2-40B4-BE49-F238E27FC236}">
                  <a16:creationId xmlns:a16="http://schemas.microsoft.com/office/drawing/2014/main" id="{05916886-3E97-4208-9F32-A717E9DAB90A}"/>
                </a:ext>
              </a:extLst>
            </p:cNvPr>
            <p:cNvGrpSpPr/>
            <p:nvPr/>
          </p:nvGrpSpPr>
          <p:grpSpPr>
            <a:xfrm>
              <a:off x="9636311" y="2522470"/>
              <a:ext cx="566802" cy="566802"/>
              <a:chOff x="465585" y="4206791"/>
              <a:chExt cx="566802" cy="566802"/>
            </a:xfrm>
          </p:grpSpPr>
          <p:sp>
            <p:nvSpPr>
              <p:cNvPr id="27" name="Oval 55">
                <a:extLst>
                  <a:ext uri="{FF2B5EF4-FFF2-40B4-BE49-F238E27FC236}">
                    <a16:creationId xmlns:a16="http://schemas.microsoft.com/office/drawing/2014/main" id="{BFD9BEA5-EF67-4217-8A98-48C64EDDCC0E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78E640-FDD9-4621-A346-EFD9C2B30FDA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EC6BF6E-69C1-4690-ABC0-978278F524FE}"/>
              </a:ext>
            </a:extLst>
          </p:cNvPr>
          <p:cNvGrpSpPr/>
          <p:nvPr/>
        </p:nvGrpSpPr>
        <p:grpSpPr>
          <a:xfrm>
            <a:off x="6954148" y="4813519"/>
            <a:ext cx="1972189" cy="1236222"/>
            <a:chOff x="6508186" y="2464758"/>
            <a:chExt cx="1972189" cy="1236222"/>
          </a:xfrm>
        </p:grpSpPr>
        <p:grpSp>
          <p:nvGrpSpPr>
            <p:cNvPr id="32" name="Group 39">
              <a:extLst>
                <a:ext uri="{FF2B5EF4-FFF2-40B4-BE49-F238E27FC236}">
                  <a16:creationId xmlns:a16="http://schemas.microsoft.com/office/drawing/2014/main" id="{5CF715D7-0D77-4621-B5D5-A161457C8552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625C04-D6F1-4E67-AA1B-8B7069DB13DC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635227-FED2-41FD-AD9B-47F182951253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42">
              <a:extLst>
                <a:ext uri="{FF2B5EF4-FFF2-40B4-BE49-F238E27FC236}">
                  <a16:creationId xmlns:a16="http://schemas.microsoft.com/office/drawing/2014/main" id="{AD4BA062-693F-4033-B401-3AA0A1EBDB25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id="{349D0989-EC46-418E-A2BC-37B1AE8D26CC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D7CE963-A0E5-4D96-8C1B-FBE3373681C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0210DB4-2E77-414B-8962-B8ACA8EB6F46}"/>
              </a:ext>
            </a:extLst>
          </p:cNvPr>
          <p:cNvGrpSpPr/>
          <p:nvPr/>
        </p:nvGrpSpPr>
        <p:grpSpPr>
          <a:xfrm>
            <a:off x="9456324" y="4813519"/>
            <a:ext cx="1972189" cy="1236222"/>
            <a:chOff x="9636311" y="2464758"/>
            <a:chExt cx="1972189" cy="1236222"/>
          </a:xfrm>
        </p:grpSpPr>
        <p:grpSp>
          <p:nvGrpSpPr>
            <p:cNvPr id="39" name="Group 51">
              <a:extLst>
                <a:ext uri="{FF2B5EF4-FFF2-40B4-BE49-F238E27FC236}">
                  <a16:creationId xmlns:a16="http://schemas.microsoft.com/office/drawing/2014/main" id="{B4118C25-9304-49CB-8E8C-F463EDB63608}"/>
                </a:ext>
              </a:extLst>
            </p:cNvPr>
            <p:cNvGrpSpPr/>
            <p:nvPr/>
          </p:nvGrpSpPr>
          <p:grpSpPr>
            <a:xfrm>
              <a:off x="10283948" y="2464758"/>
              <a:ext cx="1324552" cy="1236222"/>
              <a:chOff x="1113220" y="4149080"/>
              <a:chExt cx="1516195" cy="123622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800E972-DC11-42F7-8271-0FD0DB45F7AC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4DF6A35-6CA3-46A8-90DD-3414FDC5F99F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" name="Group 54">
              <a:extLst>
                <a:ext uri="{FF2B5EF4-FFF2-40B4-BE49-F238E27FC236}">
                  <a16:creationId xmlns:a16="http://schemas.microsoft.com/office/drawing/2014/main" id="{85FF202A-B203-4D82-8765-472DA7FD3247}"/>
                </a:ext>
              </a:extLst>
            </p:cNvPr>
            <p:cNvGrpSpPr/>
            <p:nvPr/>
          </p:nvGrpSpPr>
          <p:grpSpPr>
            <a:xfrm>
              <a:off x="9636311" y="2522470"/>
              <a:ext cx="566802" cy="566802"/>
              <a:chOff x="465585" y="4206791"/>
              <a:chExt cx="566802" cy="566802"/>
            </a:xfrm>
          </p:grpSpPr>
          <p:sp>
            <p:nvSpPr>
              <p:cNvPr id="41" name="Oval 55">
                <a:extLst>
                  <a:ext uri="{FF2B5EF4-FFF2-40B4-BE49-F238E27FC236}">
                    <a16:creationId xmlns:a16="http://schemas.microsoft.com/office/drawing/2014/main" id="{DC18DB63-F6F7-4240-B5F1-B4F90FB52141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8BEA92F-CFCE-45CB-9504-34CE4939D73F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9CD1E17-D4BD-4FB0-8512-AD80F8354589}"/>
              </a:ext>
            </a:extLst>
          </p:cNvPr>
          <p:cNvGrpSpPr/>
          <p:nvPr/>
        </p:nvGrpSpPr>
        <p:grpSpPr>
          <a:xfrm>
            <a:off x="4520603" y="4813519"/>
            <a:ext cx="1972189" cy="1236222"/>
            <a:chOff x="6508186" y="2464758"/>
            <a:chExt cx="1972189" cy="1236222"/>
          </a:xfrm>
        </p:grpSpPr>
        <p:grpSp>
          <p:nvGrpSpPr>
            <p:cNvPr id="46" name="Group 39">
              <a:extLst>
                <a:ext uri="{FF2B5EF4-FFF2-40B4-BE49-F238E27FC236}">
                  <a16:creationId xmlns:a16="http://schemas.microsoft.com/office/drawing/2014/main" id="{BCF21006-0D64-4E8C-B3F9-F69E4339D4E7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1E1232-E023-48B9-84C8-0B070AA6C300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756073-C140-4414-86E2-772353600A19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Group 42">
              <a:extLst>
                <a:ext uri="{FF2B5EF4-FFF2-40B4-BE49-F238E27FC236}">
                  <a16:creationId xmlns:a16="http://schemas.microsoft.com/office/drawing/2014/main" id="{DE5CE28F-3EAD-4368-BFA0-081A49091593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48" name="Oval 43">
                <a:extLst>
                  <a:ext uri="{FF2B5EF4-FFF2-40B4-BE49-F238E27FC236}">
                    <a16:creationId xmlns:a16="http://schemas.microsoft.com/office/drawing/2014/main" id="{AA8E7675-C658-4343-954E-A70D0C129506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37946A-430A-4636-BDA3-B96DC1E54B44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4F06ED2-4CA3-46D6-A7C2-2CA1BAA0576C}"/>
              </a:ext>
            </a:extLst>
          </p:cNvPr>
          <p:cNvSpPr txBox="1"/>
          <p:nvPr/>
        </p:nvSpPr>
        <p:spPr>
          <a:xfrm>
            <a:off x="6778531" y="1814397"/>
            <a:ext cx="47605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 Clean 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0F8DB-50B5-4BE0-9088-21FC9A7684D0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90CF5-D458-4A20-841E-963440D75766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4A57B-F351-4121-8010-98822F187FB3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C7A62-CB3C-44FA-8479-DC9105E8108F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6B09DE55-41D5-4AE1-9656-1D0F9386D524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E2C05DE-C523-46B9-BB1B-EDD965A739CF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A8B7D-3AC0-4DA4-9B65-AFFAFB75A829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93610-B227-4F7D-9AE5-9AFA632B9B4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D352789B-AC3D-4C1A-9E0E-109B45DDAB6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6BF8BB1B-E36C-4080-B9F3-58628262E7B5}"/>
              </a:ext>
            </a:extLst>
          </p:cNvPr>
          <p:cNvGrpSpPr/>
          <p:nvPr/>
        </p:nvGrpSpPr>
        <p:grpSpPr>
          <a:xfrm>
            <a:off x="6180646" y="1585436"/>
            <a:ext cx="5468434" cy="4596005"/>
            <a:chOff x="6180646" y="1585436"/>
            <a:chExt cx="5468434" cy="4596005"/>
          </a:xfrm>
        </p:grpSpPr>
        <p:grpSp>
          <p:nvGrpSpPr>
            <p:cNvPr id="226" name="Group 13">
              <a:extLst>
                <a:ext uri="{FF2B5EF4-FFF2-40B4-BE49-F238E27FC236}">
                  <a16:creationId xmlns:a16="http://schemas.microsoft.com/office/drawing/2014/main" id="{45BAC675-11A6-4896-A1A9-66A8A5AB4247}"/>
                </a:ext>
              </a:extLst>
            </p:cNvPr>
            <p:cNvGrpSpPr/>
            <p:nvPr/>
          </p:nvGrpSpPr>
          <p:grpSpPr>
            <a:xfrm>
              <a:off x="6180646" y="1585436"/>
              <a:ext cx="3455180" cy="975900"/>
              <a:chOff x="5161746" y="1585436"/>
              <a:chExt cx="3455180" cy="975900"/>
            </a:xfrm>
          </p:grpSpPr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C06EAE5-7021-4F5D-AC0D-2899D0D852D3}"/>
                  </a:ext>
                </a:extLst>
              </p:cNvPr>
              <p:cNvSpPr txBox="1"/>
              <p:nvPr/>
            </p:nvSpPr>
            <p:spPr>
              <a:xfrm>
                <a:off x="5161746" y="2099671"/>
                <a:ext cx="3455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8" name="Rectangle 4">
                <a:extLst>
                  <a:ext uri="{FF2B5EF4-FFF2-40B4-BE49-F238E27FC236}">
                    <a16:creationId xmlns:a16="http://schemas.microsoft.com/office/drawing/2014/main" id="{CC5B63B2-DFD6-4716-A484-A4598556C58B}"/>
                  </a:ext>
                </a:extLst>
              </p:cNvPr>
              <p:cNvSpPr/>
              <p:nvPr/>
            </p:nvSpPr>
            <p:spPr>
              <a:xfrm>
                <a:off x="5162586" y="1585436"/>
                <a:ext cx="516026" cy="5160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/>
                  <a:t>01</a:t>
                </a:r>
                <a:endParaRPr lang="ko-KR" altLang="en-US" sz="1200" b="1" dirty="0"/>
              </a:p>
            </p:txBody>
          </p:sp>
        </p:grpSp>
        <p:grpSp>
          <p:nvGrpSpPr>
            <p:cNvPr id="229" name="Group 12">
              <a:extLst>
                <a:ext uri="{FF2B5EF4-FFF2-40B4-BE49-F238E27FC236}">
                  <a16:creationId xmlns:a16="http://schemas.microsoft.com/office/drawing/2014/main" id="{A7FB2FC3-2966-4D18-8807-19F16715699B}"/>
                </a:ext>
              </a:extLst>
            </p:cNvPr>
            <p:cNvGrpSpPr/>
            <p:nvPr/>
          </p:nvGrpSpPr>
          <p:grpSpPr>
            <a:xfrm>
              <a:off x="6259499" y="3998840"/>
              <a:ext cx="3455180" cy="975900"/>
              <a:chOff x="5154451" y="3081536"/>
              <a:chExt cx="3455180" cy="975900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161D4455-B2C9-49DE-AAF5-6B8F958D84B6}"/>
                  </a:ext>
                </a:extLst>
              </p:cNvPr>
              <p:cNvSpPr txBox="1"/>
              <p:nvPr/>
            </p:nvSpPr>
            <p:spPr>
              <a:xfrm>
                <a:off x="5154451" y="3595771"/>
                <a:ext cx="3455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1" name="Rectangle 6">
                <a:extLst>
                  <a:ext uri="{FF2B5EF4-FFF2-40B4-BE49-F238E27FC236}">
                    <a16:creationId xmlns:a16="http://schemas.microsoft.com/office/drawing/2014/main" id="{797B89A7-D12B-4923-A2E1-DC2DCD489DAB}"/>
                  </a:ext>
                </a:extLst>
              </p:cNvPr>
              <p:cNvSpPr/>
              <p:nvPr/>
            </p:nvSpPr>
            <p:spPr>
              <a:xfrm>
                <a:off x="5155291" y="3081536"/>
                <a:ext cx="516026" cy="5160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/>
                  <a:t>03</a:t>
                </a:r>
                <a:endParaRPr lang="ko-KR" altLang="en-US" sz="1200" b="1" dirty="0"/>
              </a:p>
            </p:txBody>
          </p:sp>
        </p:grpSp>
        <p:grpSp>
          <p:nvGrpSpPr>
            <p:cNvPr id="232" name="Group 14">
              <a:extLst>
                <a:ext uri="{FF2B5EF4-FFF2-40B4-BE49-F238E27FC236}">
                  <a16:creationId xmlns:a16="http://schemas.microsoft.com/office/drawing/2014/main" id="{6EEB5B4B-9DD6-42AC-8165-FAE2234EC9D9}"/>
                </a:ext>
              </a:extLst>
            </p:cNvPr>
            <p:cNvGrpSpPr/>
            <p:nvPr/>
          </p:nvGrpSpPr>
          <p:grpSpPr>
            <a:xfrm>
              <a:off x="8174461" y="2792138"/>
              <a:ext cx="3455180" cy="975900"/>
              <a:chOff x="8088313" y="2333486"/>
              <a:chExt cx="3455180" cy="975900"/>
            </a:xfrm>
          </p:grpSpPr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844D1AF5-71EB-4CFB-8909-17B7520D9602}"/>
                  </a:ext>
                </a:extLst>
              </p:cNvPr>
              <p:cNvSpPr txBox="1"/>
              <p:nvPr/>
            </p:nvSpPr>
            <p:spPr>
              <a:xfrm>
                <a:off x="8088313" y="2847721"/>
                <a:ext cx="3455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4" name="Rectangle 8">
                <a:extLst>
                  <a:ext uri="{FF2B5EF4-FFF2-40B4-BE49-F238E27FC236}">
                    <a16:creationId xmlns:a16="http://schemas.microsoft.com/office/drawing/2014/main" id="{0A7CFC30-2356-4CD5-B693-8294C60A1F91}"/>
                  </a:ext>
                </a:extLst>
              </p:cNvPr>
              <p:cNvSpPr/>
              <p:nvPr/>
            </p:nvSpPr>
            <p:spPr>
              <a:xfrm>
                <a:off x="8089153" y="2333486"/>
                <a:ext cx="516026" cy="5160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/>
                  <a:t>02</a:t>
                </a:r>
                <a:endParaRPr lang="ko-KR" altLang="en-US" sz="1200" b="1" dirty="0"/>
              </a:p>
            </p:txBody>
          </p:sp>
        </p:grpSp>
        <p:grpSp>
          <p:nvGrpSpPr>
            <p:cNvPr id="235" name="Group 11">
              <a:extLst>
                <a:ext uri="{FF2B5EF4-FFF2-40B4-BE49-F238E27FC236}">
                  <a16:creationId xmlns:a16="http://schemas.microsoft.com/office/drawing/2014/main" id="{E06824F2-504A-4625-91B9-8F229A83B9A6}"/>
                </a:ext>
              </a:extLst>
            </p:cNvPr>
            <p:cNvGrpSpPr/>
            <p:nvPr/>
          </p:nvGrpSpPr>
          <p:grpSpPr>
            <a:xfrm>
              <a:off x="8193900" y="5205542"/>
              <a:ext cx="3455180" cy="975899"/>
              <a:chOff x="8107752" y="3829587"/>
              <a:chExt cx="3455180" cy="975899"/>
            </a:xfrm>
          </p:grpSpPr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374B4E4-2D9F-43CE-ACC0-E8F5469A2068}"/>
                  </a:ext>
                </a:extLst>
              </p:cNvPr>
              <p:cNvSpPr txBox="1"/>
              <p:nvPr/>
            </p:nvSpPr>
            <p:spPr>
              <a:xfrm>
                <a:off x="8107752" y="4343821"/>
                <a:ext cx="3455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7" name="Rectangle 10">
                <a:extLst>
                  <a:ext uri="{FF2B5EF4-FFF2-40B4-BE49-F238E27FC236}">
                    <a16:creationId xmlns:a16="http://schemas.microsoft.com/office/drawing/2014/main" id="{9E54D3E4-8450-4DDE-B509-7A9495CDAFCF}"/>
                  </a:ext>
                </a:extLst>
              </p:cNvPr>
              <p:cNvSpPr/>
              <p:nvPr/>
            </p:nvSpPr>
            <p:spPr>
              <a:xfrm>
                <a:off x="8108592" y="3829587"/>
                <a:ext cx="516026" cy="5160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/>
                  <a:t>04</a:t>
                </a:r>
                <a:endParaRPr lang="ko-KR" altLang="en-US" sz="1200" b="1" dirty="0"/>
              </a:p>
            </p:txBody>
          </p:sp>
        </p:grpSp>
      </p:grpSp>
      <p:sp>
        <p:nvSpPr>
          <p:cNvPr id="238" name="Rectangle 130">
            <a:extLst>
              <a:ext uri="{FF2B5EF4-FFF2-40B4-BE49-F238E27FC236}">
                <a16:creationId xmlns:a16="http://schemas.microsoft.com/office/drawing/2014/main" id="{24BF1875-0DDF-4FC3-9E78-F2D51444AD6B}"/>
              </a:ext>
            </a:extLst>
          </p:cNvPr>
          <p:cNvSpPr/>
          <p:nvPr/>
        </p:nvSpPr>
        <p:spPr>
          <a:xfrm>
            <a:off x="7545933" y="5504988"/>
            <a:ext cx="427635" cy="42957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39" name="Freeform 18">
            <a:extLst>
              <a:ext uri="{FF2B5EF4-FFF2-40B4-BE49-F238E27FC236}">
                <a16:creationId xmlns:a16="http://schemas.microsoft.com/office/drawing/2014/main" id="{FA58E30F-69F7-49B8-9FB9-2989732CD5AF}"/>
              </a:ext>
            </a:extLst>
          </p:cNvPr>
          <p:cNvSpPr/>
          <p:nvPr/>
        </p:nvSpPr>
        <p:spPr>
          <a:xfrm>
            <a:off x="7362138" y="3088399"/>
            <a:ext cx="540157" cy="43594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40" name="Rectangle 9">
            <a:extLst>
              <a:ext uri="{FF2B5EF4-FFF2-40B4-BE49-F238E27FC236}">
                <a16:creationId xmlns:a16="http://schemas.microsoft.com/office/drawing/2014/main" id="{89E14D10-57B1-4E38-B637-17C20B812BB4}"/>
              </a:ext>
            </a:extLst>
          </p:cNvPr>
          <p:cNvSpPr/>
          <p:nvPr/>
        </p:nvSpPr>
        <p:spPr>
          <a:xfrm>
            <a:off x="5568079" y="1834879"/>
            <a:ext cx="461781" cy="46103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41" name="Round Same Side Corner Rectangle 36">
            <a:extLst>
              <a:ext uri="{FF2B5EF4-FFF2-40B4-BE49-F238E27FC236}">
                <a16:creationId xmlns:a16="http://schemas.microsoft.com/office/drawing/2014/main" id="{89EB27FD-E2FF-4FFB-A6FC-123727321D99}"/>
              </a:ext>
            </a:extLst>
          </p:cNvPr>
          <p:cNvSpPr>
            <a:spLocks noChangeAspect="1"/>
          </p:cNvSpPr>
          <p:nvPr/>
        </p:nvSpPr>
        <p:spPr>
          <a:xfrm>
            <a:off x="5642140" y="4116818"/>
            <a:ext cx="423017" cy="33444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4446</Words>
  <Application>Microsoft Office PowerPoint</Application>
  <PresentationFormat>와이드스크린</PresentationFormat>
  <Paragraphs>555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92</cp:revision>
  <dcterms:created xsi:type="dcterms:W3CDTF">2020-01-20T05:08:25Z</dcterms:created>
  <dcterms:modified xsi:type="dcterms:W3CDTF">2023-02-10T01:34:51Z</dcterms:modified>
</cp:coreProperties>
</file>